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23" autoAdjust="0"/>
    <p:restoredTop sz="94660"/>
  </p:normalViewPr>
  <p:slideViewPr>
    <p:cSldViewPr showGuides="1">
      <p:cViewPr varScale="1">
        <p:scale>
          <a:sx n="64" d="100"/>
          <a:sy n="64" d="100"/>
        </p:scale>
        <p:origin x="36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4CF479-10C4-12F9-243F-96B471B4FB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4095" y="3086143"/>
            <a:ext cx="5723809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C75101-0B42-BC77-C398-D25CDC3300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CF5B89-2A31-F185-D215-23FE103F2C96}"/>
              </a:ext>
            </a:extLst>
          </p:cNvPr>
          <p:cNvSpPr/>
          <p:nvPr/>
        </p:nvSpPr>
        <p:spPr bwMode="white">
          <a:xfrm>
            <a:off x="1377142" y="4157133"/>
            <a:ext cx="1704761" cy="33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85D595-17E8-3CDF-FB7A-EB9B7AD88D78}"/>
              </a:ext>
            </a:extLst>
          </p:cNvPr>
          <p:cNvSpPr/>
          <p:nvPr/>
        </p:nvSpPr>
        <p:spPr bwMode="white">
          <a:xfrm>
            <a:off x="1605714" y="4996329"/>
            <a:ext cx="1228571" cy="33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6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9EAD1-F60A-4B3B-1532-86BDA48D14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30A8F9-E99B-7149-A16E-40E3168A385F}"/>
              </a:ext>
            </a:extLst>
          </p:cNvPr>
          <p:cNvSpPr/>
          <p:nvPr/>
        </p:nvSpPr>
        <p:spPr bwMode="white">
          <a:xfrm>
            <a:off x="2281904" y="3164553"/>
            <a:ext cx="2180952" cy="3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D3452B-4974-4B74-0181-EDD3191F2310}"/>
              </a:ext>
            </a:extLst>
          </p:cNvPr>
          <p:cNvSpPr/>
          <p:nvPr/>
        </p:nvSpPr>
        <p:spPr bwMode="white">
          <a:xfrm>
            <a:off x="3224761" y="4051107"/>
            <a:ext cx="1228571" cy="3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42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3FAEA-7DEE-7BF8-F1AD-A7D7930AF2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9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339095-959B-F186-BB26-C321DA611CE9}"/>
              </a:ext>
            </a:extLst>
          </p:cNvPr>
          <p:cNvSpPr/>
          <p:nvPr/>
        </p:nvSpPr>
        <p:spPr bwMode="white">
          <a:xfrm>
            <a:off x="1367619" y="2097820"/>
            <a:ext cx="2180952" cy="36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348E02-4BB7-B43D-8894-1C60B2459F6C}"/>
              </a:ext>
            </a:extLst>
          </p:cNvPr>
          <p:cNvSpPr/>
          <p:nvPr/>
        </p:nvSpPr>
        <p:spPr bwMode="white">
          <a:xfrm>
            <a:off x="2539047" y="2946956"/>
            <a:ext cx="1695238" cy="35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15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EE030-5BD0-892E-F711-0B602B0224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05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3C2FAD-1758-25A5-F584-FC234C50C598}"/>
              </a:ext>
            </a:extLst>
          </p:cNvPr>
          <p:cNvSpPr/>
          <p:nvPr/>
        </p:nvSpPr>
        <p:spPr bwMode="white">
          <a:xfrm>
            <a:off x="1848980" y="4790335"/>
            <a:ext cx="259909" cy="33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B726F5-8C49-3D48-E08B-9E3A701D5235}"/>
              </a:ext>
            </a:extLst>
          </p:cNvPr>
          <p:cNvSpPr/>
          <p:nvPr/>
        </p:nvSpPr>
        <p:spPr bwMode="white">
          <a:xfrm>
            <a:off x="6234949" y="4790335"/>
            <a:ext cx="698506" cy="34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6A3EDA-B8FE-5A4B-5F93-693AFF0B126C}"/>
              </a:ext>
            </a:extLst>
          </p:cNvPr>
          <p:cNvSpPr/>
          <p:nvPr/>
        </p:nvSpPr>
        <p:spPr bwMode="white">
          <a:xfrm>
            <a:off x="1848980" y="5976456"/>
            <a:ext cx="259909" cy="32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246CDF-058C-4EAD-1959-3EADEFC78BBC}"/>
              </a:ext>
            </a:extLst>
          </p:cNvPr>
          <p:cNvSpPr/>
          <p:nvPr/>
        </p:nvSpPr>
        <p:spPr bwMode="white">
          <a:xfrm>
            <a:off x="6210582" y="5886000"/>
            <a:ext cx="698506" cy="4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70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76C00-0F83-A3CA-94D1-717B957F1F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7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AD6948-181B-A91A-7191-1B3C1D87F3DA}"/>
              </a:ext>
            </a:extLst>
          </p:cNvPr>
          <p:cNvSpPr/>
          <p:nvPr/>
        </p:nvSpPr>
        <p:spPr bwMode="white">
          <a:xfrm>
            <a:off x="1615238" y="3291909"/>
            <a:ext cx="1457142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59C0D6-8CFF-B9F6-5758-EFE3639B64D4}"/>
              </a:ext>
            </a:extLst>
          </p:cNvPr>
          <p:cNvSpPr/>
          <p:nvPr/>
        </p:nvSpPr>
        <p:spPr bwMode="white">
          <a:xfrm>
            <a:off x="4624761" y="3282362"/>
            <a:ext cx="1914285" cy="34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D44663-1DC8-C060-34E0-54E2CC396B50}"/>
              </a:ext>
            </a:extLst>
          </p:cNvPr>
          <p:cNvSpPr/>
          <p:nvPr/>
        </p:nvSpPr>
        <p:spPr bwMode="white">
          <a:xfrm>
            <a:off x="1834285" y="4132041"/>
            <a:ext cx="1238095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95D133-24F5-8D21-4F31-7E441D380466}"/>
              </a:ext>
            </a:extLst>
          </p:cNvPr>
          <p:cNvSpPr/>
          <p:nvPr/>
        </p:nvSpPr>
        <p:spPr bwMode="white">
          <a:xfrm>
            <a:off x="5558095" y="4132041"/>
            <a:ext cx="1457142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2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3B2B2-3439-1DF8-D177-CF65F11282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B3C01E-2D9F-A5A2-7553-03B0FBBD11C8}"/>
              </a:ext>
            </a:extLst>
          </p:cNvPr>
          <p:cNvSpPr/>
          <p:nvPr/>
        </p:nvSpPr>
        <p:spPr bwMode="white">
          <a:xfrm>
            <a:off x="5472380" y="4968902"/>
            <a:ext cx="847619" cy="41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00DAEE-D4E0-8056-5149-A83DBD7601F9}"/>
              </a:ext>
            </a:extLst>
          </p:cNvPr>
          <p:cNvSpPr/>
          <p:nvPr/>
        </p:nvSpPr>
        <p:spPr bwMode="white">
          <a:xfrm>
            <a:off x="9767619" y="4968902"/>
            <a:ext cx="828571" cy="41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8F9739-2F6E-58A5-8054-A4F4F79DAD25}"/>
              </a:ext>
            </a:extLst>
          </p:cNvPr>
          <p:cNvSpPr/>
          <p:nvPr/>
        </p:nvSpPr>
        <p:spPr bwMode="white">
          <a:xfrm>
            <a:off x="8424761" y="5846504"/>
            <a:ext cx="314285" cy="38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03582-84F6-CE9C-FBB6-6666CC1E6F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6FC8D9-B0AB-CF01-AC20-7DAC66FE6091}"/>
              </a:ext>
            </a:extLst>
          </p:cNvPr>
          <p:cNvSpPr/>
          <p:nvPr/>
        </p:nvSpPr>
        <p:spPr bwMode="white">
          <a:xfrm>
            <a:off x="9005714" y="1096071"/>
            <a:ext cx="561904" cy="49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2BBAE8-000F-EE69-CCF7-C6708D3C5A9C}"/>
              </a:ext>
            </a:extLst>
          </p:cNvPr>
          <p:cNvSpPr/>
          <p:nvPr/>
        </p:nvSpPr>
        <p:spPr bwMode="white">
          <a:xfrm>
            <a:off x="2186666" y="2918975"/>
            <a:ext cx="314285" cy="37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70FEA9-A9AE-CC50-3511-51E0865D2881}"/>
              </a:ext>
            </a:extLst>
          </p:cNvPr>
          <p:cNvSpPr/>
          <p:nvPr/>
        </p:nvSpPr>
        <p:spPr bwMode="white">
          <a:xfrm>
            <a:off x="7548571" y="3730215"/>
            <a:ext cx="1638095" cy="49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01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F9C4F-75FB-DE83-50B9-E5B2D3CDC3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64"/>
          <a:stretch/>
        </p:blipFill>
        <p:spPr>
          <a:xfrm>
            <a:off x="720000" y="972001"/>
            <a:ext cx="10800000" cy="87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6793C53-CC29-6DB1-B0A6-B1F82DCE3A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079892"/>
            <a:ext cx="9433048" cy="342409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E12A2FA-1C2E-C5F2-22B0-942636CF30F2}"/>
              </a:ext>
            </a:extLst>
          </p:cNvPr>
          <p:cNvSpPr txBox="1"/>
          <p:nvPr/>
        </p:nvSpPr>
        <p:spPr>
          <a:xfrm>
            <a:off x="6600056" y="2097572"/>
            <a:ext cx="60097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B0B13E3-443B-E4A0-8E82-F83DBE692E85}"/>
              </a:ext>
            </a:extLst>
          </p:cNvPr>
          <p:cNvSpPr txBox="1"/>
          <p:nvPr/>
        </p:nvSpPr>
        <p:spPr>
          <a:xfrm>
            <a:off x="6900544" y="2917392"/>
            <a:ext cx="60097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72FAD88-6A7D-EC48-8DD2-BE864FE11346}"/>
              </a:ext>
            </a:extLst>
          </p:cNvPr>
          <p:cNvSpPr txBox="1"/>
          <p:nvPr/>
        </p:nvSpPr>
        <p:spPr>
          <a:xfrm>
            <a:off x="9395912" y="3896770"/>
            <a:ext cx="60097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D4E883A-9164-4E3E-AE5E-D78088C37529}"/>
              </a:ext>
            </a:extLst>
          </p:cNvPr>
          <p:cNvSpPr txBox="1"/>
          <p:nvPr/>
        </p:nvSpPr>
        <p:spPr>
          <a:xfrm>
            <a:off x="9393676" y="4693548"/>
            <a:ext cx="60097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FF006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24069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8542E-2979-60AB-69A6-76CFDE15C0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5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6547F0-847D-8C5B-D0D3-2E9817624854}"/>
              </a:ext>
            </a:extLst>
          </p:cNvPr>
          <p:cNvSpPr/>
          <p:nvPr/>
        </p:nvSpPr>
        <p:spPr bwMode="white">
          <a:xfrm>
            <a:off x="2339047" y="3162886"/>
            <a:ext cx="4723809" cy="4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3DD4C0-116D-A951-8E21-8B0F4F57FFCB}"/>
              </a:ext>
            </a:extLst>
          </p:cNvPr>
          <p:cNvSpPr/>
          <p:nvPr/>
        </p:nvSpPr>
        <p:spPr bwMode="white">
          <a:xfrm>
            <a:off x="4900952" y="4020189"/>
            <a:ext cx="1238095" cy="33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A77AB0-B561-20C9-3522-71E9965B80DA}"/>
              </a:ext>
            </a:extLst>
          </p:cNvPr>
          <p:cNvSpPr/>
          <p:nvPr/>
        </p:nvSpPr>
        <p:spPr bwMode="white">
          <a:xfrm>
            <a:off x="1634285" y="4763185"/>
            <a:ext cx="9514285" cy="4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00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DD5A6-D58C-DDE0-5AC0-45CDFC4AD5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BF3A69-C9A3-870C-B22A-89835A11DE4E}"/>
              </a:ext>
            </a:extLst>
          </p:cNvPr>
          <p:cNvSpPr/>
          <p:nvPr/>
        </p:nvSpPr>
        <p:spPr bwMode="white">
          <a:xfrm>
            <a:off x="1434285" y="2115214"/>
            <a:ext cx="4733333" cy="4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664E69-7FF5-DFEB-F118-12A633152383}"/>
              </a:ext>
            </a:extLst>
          </p:cNvPr>
          <p:cNvSpPr/>
          <p:nvPr/>
        </p:nvSpPr>
        <p:spPr bwMode="white">
          <a:xfrm>
            <a:off x="3996190" y="2972625"/>
            <a:ext cx="1238095" cy="33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468E05-5DDA-B337-5474-426415AED9DD}"/>
              </a:ext>
            </a:extLst>
          </p:cNvPr>
          <p:cNvSpPr/>
          <p:nvPr/>
        </p:nvSpPr>
        <p:spPr bwMode="white">
          <a:xfrm>
            <a:off x="681904" y="3696661"/>
            <a:ext cx="9561904" cy="4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46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EC30C-0257-56E3-0DA7-913E3101B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FA74E6-0BC1-DF0F-79BA-58F50F9A3E0E}"/>
              </a:ext>
            </a:extLst>
          </p:cNvPr>
          <p:cNvSpPr/>
          <p:nvPr/>
        </p:nvSpPr>
        <p:spPr bwMode="white">
          <a:xfrm>
            <a:off x="1167619" y="1983772"/>
            <a:ext cx="5190476" cy="42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A93EDC-D1CE-EF4D-F789-BABAFB539D21}"/>
              </a:ext>
            </a:extLst>
          </p:cNvPr>
          <p:cNvSpPr/>
          <p:nvPr/>
        </p:nvSpPr>
        <p:spPr bwMode="white">
          <a:xfrm>
            <a:off x="3720000" y="2833279"/>
            <a:ext cx="1485714" cy="33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41BBB3-55FB-C770-9D5A-199624C48DCB}"/>
              </a:ext>
            </a:extLst>
          </p:cNvPr>
          <p:cNvSpPr/>
          <p:nvPr/>
        </p:nvSpPr>
        <p:spPr bwMode="white">
          <a:xfrm>
            <a:off x="681904" y="3568245"/>
            <a:ext cx="9638095" cy="4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71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3999A-38DC-5F6A-26A1-408FB21ECB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7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8AF9A2-5376-88E8-56DF-045B1DFA9BFD}"/>
              </a:ext>
            </a:extLst>
          </p:cNvPr>
          <p:cNvSpPr/>
          <p:nvPr/>
        </p:nvSpPr>
        <p:spPr bwMode="white">
          <a:xfrm>
            <a:off x="1100952" y="1992701"/>
            <a:ext cx="4257142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E3C334-6BDA-605E-1138-B3CE89BBAAE7}"/>
              </a:ext>
            </a:extLst>
          </p:cNvPr>
          <p:cNvSpPr/>
          <p:nvPr/>
        </p:nvSpPr>
        <p:spPr bwMode="white">
          <a:xfrm>
            <a:off x="3071664" y="2851236"/>
            <a:ext cx="2088232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E059A1-A95C-37A1-E105-E61B04A690B6}"/>
              </a:ext>
            </a:extLst>
          </p:cNvPr>
          <p:cNvSpPr/>
          <p:nvPr/>
        </p:nvSpPr>
        <p:spPr bwMode="white">
          <a:xfrm>
            <a:off x="681904" y="3429000"/>
            <a:ext cx="9950600" cy="70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96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48E8D0-0E83-9976-5399-B3D8996EAD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C328A7-9F36-96A1-60BB-422EFC026797}"/>
              </a:ext>
            </a:extLst>
          </p:cNvPr>
          <p:cNvSpPr/>
          <p:nvPr/>
        </p:nvSpPr>
        <p:spPr bwMode="white">
          <a:xfrm>
            <a:off x="2281904" y="4796713"/>
            <a:ext cx="2638095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F94448-C829-2A43-0A56-31B1B5F6235C}"/>
              </a:ext>
            </a:extLst>
          </p:cNvPr>
          <p:cNvSpPr/>
          <p:nvPr/>
        </p:nvSpPr>
        <p:spPr bwMode="white">
          <a:xfrm>
            <a:off x="3453333" y="5674204"/>
            <a:ext cx="1466666" cy="36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25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</Words>
  <Application>Microsoft Office PowerPoint</Application>
  <PresentationFormat>宽屏</PresentationFormat>
  <Paragraphs>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