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18" autoAdjust="0"/>
    <p:restoredTop sz="94660"/>
  </p:normalViewPr>
  <p:slideViewPr>
    <p:cSldViewPr showGuides="1">
      <p:cViewPr varScale="1">
        <p:scale>
          <a:sx n="64" d="100"/>
          <a:sy n="64" d="100"/>
        </p:scale>
        <p:origin x="270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E2B31A6-9D9E-C0ED-4012-9EF94B663E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2666" y="3090905"/>
            <a:ext cx="6266667" cy="6761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6A842D-82B1-8860-6E94-E8097D56BD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437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06942A1-7FE0-CE77-91B7-23DBA5985A34}"/>
              </a:ext>
            </a:extLst>
          </p:cNvPr>
          <p:cNvSpPr/>
          <p:nvPr/>
        </p:nvSpPr>
        <p:spPr bwMode="white">
          <a:xfrm>
            <a:off x="1830321" y="4210554"/>
            <a:ext cx="4140574" cy="354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20C867B-4468-8C43-2042-85F81F89117C}"/>
              </a:ext>
            </a:extLst>
          </p:cNvPr>
          <p:cNvSpPr/>
          <p:nvPr/>
        </p:nvSpPr>
        <p:spPr bwMode="white">
          <a:xfrm>
            <a:off x="1483346" y="4919951"/>
            <a:ext cx="1511271" cy="269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85FA5CD-CBAD-3E83-5777-E23250170D6F}"/>
              </a:ext>
            </a:extLst>
          </p:cNvPr>
          <p:cNvSpPr/>
          <p:nvPr/>
        </p:nvSpPr>
        <p:spPr bwMode="white">
          <a:xfrm>
            <a:off x="1452503" y="5552240"/>
            <a:ext cx="1495850" cy="37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79192CA-A1DA-3D07-85CA-81793E12B3E6}"/>
              </a:ext>
            </a:extLst>
          </p:cNvPr>
          <p:cNvSpPr/>
          <p:nvPr/>
        </p:nvSpPr>
        <p:spPr bwMode="white">
          <a:xfrm>
            <a:off x="1452503" y="6230795"/>
            <a:ext cx="4741999" cy="37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257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941F62-5828-13C3-D62E-37A5DC8820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934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61332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F32ED4-0CCA-CE06-9BA7-879D125F92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990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10B68B-38F5-D9E8-6378-E1F7F32D93A6}"/>
              </a:ext>
            </a:extLst>
          </p:cNvPr>
          <p:cNvSpPr/>
          <p:nvPr/>
        </p:nvSpPr>
        <p:spPr bwMode="white">
          <a:xfrm>
            <a:off x="1088739" y="1109487"/>
            <a:ext cx="4938215" cy="354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C95F146-0DFC-3BD0-DB81-952FBAEDC00C}"/>
              </a:ext>
            </a:extLst>
          </p:cNvPr>
          <p:cNvSpPr/>
          <p:nvPr/>
        </p:nvSpPr>
        <p:spPr bwMode="white">
          <a:xfrm>
            <a:off x="691078" y="1753506"/>
            <a:ext cx="3748737" cy="383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DCA4FE8-5E2C-2189-79C8-30A4A12BEAC1}"/>
              </a:ext>
            </a:extLst>
          </p:cNvPr>
          <p:cNvSpPr/>
          <p:nvPr/>
        </p:nvSpPr>
        <p:spPr bwMode="white">
          <a:xfrm>
            <a:off x="691079" y="2433708"/>
            <a:ext cx="1482187" cy="274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F569CB0-7F21-B374-AB97-30FF663F7C76}"/>
              </a:ext>
            </a:extLst>
          </p:cNvPr>
          <p:cNvSpPr/>
          <p:nvPr/>
        </p:nvSpPr>
        <p:spPr bwMode="white">
          <a:xfrm>
            <a:off x="691079" y="3056020"/>
            <a:ext cx="1619561" cy="325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8440142-184E-4F68-7609-36268F4C7725}"/>
              </a:ext>
            </a:extLst>
          </p:cNvPr>
          <p:cNvSpPr/>
          <p:nvPr/>
        </p:nvSpPr>
        <p:spPr bwMode="white">
          <a:xfrm>
            <a:off x="1124890" y="3692804"/>
            <a:ext cx="3528329" cy="332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DE0E287-A6ED-454C-D5DB-A2ADB29FE098}"/>
              </a:ext>
            </a:extLst>
          </p:cNvPr>
          <p:cNvSpPr/>
          <p:nvPr/>
        </p:nvSpPr>
        <p:spPr bwMode="white">
          <a:xfrm>
            <a:off x="691079" y="4314596"/>
            <a:ext cx="3748736" cy="369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F0F7408-A2D6-CDAD-2DEF-1DFF2C23D0D1}"/>
              </a:ext>
            </a:extLst>
          </p:cNvPr>
          <p:cNvSpPr/>
          <p:nvPr/>
        </p:nvSpPr>
        <p:spPr bwMode="white">
          <a:xfrm>
            <a:off x="691079" y="4995316"/>
            <a:ext cx="1127908" cy="260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B0B3A33-4FAF-6D66-35DA-4B376E5FA66B}"/>
              </a:ext>
            </a:extLst>
          </p:cNvPr>
          <p:cNvSpPr/>
          <p:nvPr/>
        </p:nvSpPr>
        <p:spPr bwMode="white">
          <a:xfrm>
            <a:off x="691079" y="5610391"/>
            <a:ext cx="1619561" cy="325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55D95700-16FE-893B-3F08-7E7F83F985D4}"/>
              </a:ext>
            </a:extLst>
          </p:cNvPr>
          <p:cNvSpPr/>
          <p:nvPr/>
        </p:nvSpPr>
        <p:spPr bwMode="white">
          <a:xfrm>
            <a:off x="691078" y="6202722"/>
            <a:ext cx="7061105" cy="499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1991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10" grpId="0" animBg="1"/>
      <p:bldP spid="12" grpId="0" animBg="1"/>
      <p:bldP spid="14" grpId="0" animBg="1"/>
      <p:bldP spid="15" grpId="0" animBg="1"/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E3C18B-8BB8-5BFB-B451-7DA260AB51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1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CCC36BE-BA93-BC22-4F54-62A7209C86AC}"/>
              </a:ext>
            </a:extLst>
          </p:cNvPr>
          <p:cNvSpPr/>
          <p:nvPr/>
        </p:nvSpPr>
        <p:spPr bwMode="white">
          <a:xfrm>
            <a:off x="10339047" y="3924660"/>
            <a:ext cx="542857" cy="48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EA1FE04-2E1A-4D95-A719-30BD473BEFC4}"/>
              </a:ext>
            </a:extLst>
          </p:cNvPr>
          <p:cNvSpPr/>
          <p:nvPr/>
        </p:nvSpPr>
        <p:spPr bwMode="white">
          <a:xfrm>
            <a:off x="5120000" y="4819983"/>
            <a:ext cx="533333" cy="476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9D24849-9F56-E2E1-4315-6E3259D05D22}"/>
              </a:ext>
            </a:extLst>
          </p:cNvPr>
          <p:cNvSpPr/>
          <p:nvPr/>
        </p:nvSpPr>
        <p:spPr bwMode="white">
          <a:xfrm>
            <a:off x="9996190" y="4810458"/>
            <a:ext cx="571428" cy="495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1F619DA-CA75-3BD3-CA56-763031B965C1}"/>
              </a:ext>
            </a:extLst>
          </p:cNvPr>
          <p:cNvSpPr/>
          <p:nvPr/>
        </p:nvSpPr>
        <p:spPr bwMode="white">
          <a:xfrm>
            <a:off x="5586666" y="5753405"/>
            <a:ext cx="1085714" cy="409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EB799D-D3D7-B06A-2626-9EE19BCDE1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17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AACB5D-D912-E0D2-BA2F-775D486E6279}"/>
              </a:ext>
            </a:extLst>
          </p:cNvPr>
          <p:cNvSpPr/>
          <p:nvPr/>
        </p:nvSpPr>
        <p:spPr bwMode="white">
          <a:xfrm>
            <a:off x="2215238" y="2087560"/>
            <a:ext cx="552380" cy="486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0009154-C924-75CE-8002-675AFEF96898}"/>
              </a:ext>
            </a:extLst>
          </p:cNvPr>
          <p:cNvSpPr/>
          <p:nvPr/>
        </p:nvSpPr>
        <p:spPr bwMode="white">
          <a:xfrm>
            <a:off x="6434285" y="2087560"/>
            <a:ext cx="571428" cy="495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50AF0AF-D279-C5BA-C5DE-BB0AC3EDE2BE}"/>
              </a:ext>
            </a:extLst>
          </p:cNvPr>
          <p:cNvSpPr/>
          <p:nvPr/>
        </p:nvSpPr>
        <p:spPr bwMode="white">
          <a:xfrm>
            <a:off x="2234285" y="2974287"/>
            <a:ext cx="533333" cy="47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367477B-8D47-F7DD-9132-D43865A41CB5}"/>
              </a:ext>
            </a:extLst>
          </p:cNvPr>
          <p:cNvSpPr/>
          <p:nvPr/>
        </p:nvSpPr>
        <p:spPr bwMode="white">
          <a:xfrm>
            <a:off x="6748571" y="3031495"/>
            <a:ext cx="590476" cy="381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BCC3F9B-FDB1-D304-B4CD-3F78E73AD346}"/>
              </a:ext>
            </a:extLst>
          </p:cNvPr>
          <p:cNvSpPr/>
          <p:nvPr/>
        </p:nvSpPr>
        <p:spPr bwMode="white">
          <a:xfrm>
            <a:off x="1885962" y="5530915"/>
            <a:ext cx="7939464" cy="657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1439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BD8619-C58D-21B6-C7A1-7EDBF1459C1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59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1C41C6-FF7E-DB5C-FE2D-F679A3B35848}"/>
              </a:ext>
            </a:extLst>
          </p:cNvPr>
          <p:cNvSpPr/>
          <p:nvPr/>
        </p:nvSpPr>
        <p:spPr bwMode="white">
          <a:xfrm>
            <a:off x="2720000" y="3038862"/>
            <a:ext cx="847619" cy="400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8820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1A1C95-DED5-9B06-613A-EB13EA3BC01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03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E92A2C6-7AA3-3B89-E24C-F563AFA77944}"/>
              </a:ext>
            </a:extLst>
          </p:cNvPr>
          <p:cNvSpPr/>
          <p:nvPr/>
        </p:nvSpPr>
        <p:spPr bwMode="white">
          <a:xfrm>
            <a:off x="1681904" y="3192343"/>
            <a:ext cx="4219047" cy="495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1F73DA8-73FF-9514-142F-12B18382BD1D}"/>
              </a:ext>
            </a:extLst>
          </p:cNvPr>
          <p:cNvSpPr/>
          <p:nvPr/>
        </p:nvSpPr>
        <p:spPr bwMode="white">
          <a:xfrm>
            <a:off x="7034285" y="3182814"/>
            <a:ext cx="2647619" cy="447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E33B073-5A66-5827-9E63-6E462342DC43}"/>
              </a:ext>
            </a:extLst>
          </p:cNvPr>
          <p:cNvSpPr/>
          <p:nvPr/>
        </p:nvSpPr>
        <p:spPr bwMode="white">
          <a:xfrm>
            <a:off x="1681904" y="4088105"/>
            <a:ext cx="2933333" cy="428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7F53FAD-4462-6FB7-61DB-775DF968804A}"/>
              </a:ext>
            </a:extLst>
          </p:cNvPr>
          <p:cNvSpPr/>
          <p:nvPr/>
        </p:nvSpPr>
        <p:spPr bwMode="white">
          <a:xfrm>
            <a:off x="7034285" y="4088105"/>
            <a:ext cx="1437979" cy="466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80D34F7-567D-0174-1667-D8C025D9C967}"/>
              </a:ext>
            </a:extLst>
          </p:cNvPr>
          <p:cNvSpPr/>
          <p:nvPr/>
        </p:nvSpPr>
        <p:spPr bwMode="white">
          <a:xfrm>
            <a:off x="1681904" y="5002924"/>
            <a:ext cx="1600000" cy="381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263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62D6F7-4EB6-FD7F-C4AF-7588102D27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7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10EC2F-6FD8-B4E4-0156-051564BC9E3D}"/>
              </a:ext>
            </a:extLst>
          </p:cNvPr>
          <p:cNvSpPr/>
          <p:nvPr/>
        </p:nvSpPr>
        <p:spPr bwMode="white">
          <a:xfrm>
            <a:off x="681904" y="2078595"/>
            <a:ext cx="3901928" cy="558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5F8A9B2-8BE4-5581-C7F9-0C01EA8B38F5}"/>
              </a:ext>
            </a:extLst>
          </p:cNvPr>
          <p:cNvSpPr/>
          <p:nvPr/>
        </p:nvSpPr>
        <p:spPr bwMode="white">
          <a:xfrm>
            <a:off x="681904" y="3003937"/>
            <a:ext cx="2438095" cy="410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A074FAB-6E52-1BAC-A848-B9DF0A868F3B}"/>
              </a:ext>
            </a:extLst>
          </p:cNvPr>
          <p:cNvSpPr/>
          <p:nvPr/>
        </p:nvSpPr>
        <p:spPr bwMode="white">
          <a:xfrm>
            <a:off x="681904" y="3891121"/>
            <a:ext cx="1638095" cy="410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8131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AE6324-AE63-45B8-A49F-F1993324D2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35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CC1DCF-237B-8229-A815-9ED3827744FD}"/>
              </a:ext>
            </a:extLst>
          </p:cNvPr>
          <p:cNvSpPr/>
          <p:nvPr/>
        </p:nvSpPr>
        <p:spPr bwMode="white">
          <a:xfrm>
            <a:off x="681904" y="2029945"/>
            <a:ext cx="5066666" cy="495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D3E3565-9C5C-F4B1-C645-300F8A7E3DE0}"/>
              </a:ext>
            </a:extLst>
          </p:cNvPr>
          <p:cNvSpPr/>
          <p:nvPr/>
        </p:nvSpPr>
        <p:spPr bwMode="white">
          <a:xfrm>
            <a:off x="681904" y="2935394"/>
            <a:ext cx="2714285" cy="428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9B7D73D-9960-E8FD-F9DC-0B9292227781}"/>
              </a:ext>
            </a:extLst>
          </p:cNvPr>
          <p:cNvSpPr/>
          <p:nvPr/>
        </p:nvSpPr>
        <p:spPr bwMode="white">
          <a:xfrm>
            <a:off x="681904" y="3840842"/>
            <a:ext cx="1914285" cy="400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402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8B12C2-87B3-9C49-6E9E-953479A2A0C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7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A489A4E-7735-6B15-8A76-09E59B165AF6}"/>
              </a:ext>
            </a:extLst>
          </p:cNvPr>
          <p:cNvSpPr/>
          <p:nvPr/>
        </p:nvSpPr>
        <p:spPr bwMode="white">
          <a:xfrm>
            <a:off x="681904" y="1973659"/>
            <a:ext cx="4790476" cy="496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BE9A0E9-0A5C-3D1F-7EAE-D42E07628CB7}"/>
              </a:ext>
            </a:extLst>
          </p:cNvPr>
          <p:cNvSpPr/>
          <p:nvPr/>
        </p:nvSpPr>
        <p:spPr bwMode="white">
          <a:xfrm>
            <a:off x="681904" y="2899001"/>
            <a:ext cx="2971428" cy="410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253DF98-F062-EDE3-B189-A42CCA6AA56B}"/>
              </a:ext>
            </a:extLst>
          </p:cNvPr>
          <p:cNvSpPr/>
          <p:nvPr/>
        </p:nvSpPr>
        <p:spPr bwMode="white">
          <a:xfrm>
            <a:off x="681904" y="3786185"/>
            <a:ext cx="838095" cy="372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2299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8A8002-231C-BBEE-8A6F-38E5A88BBB9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932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22D9D45-844A-BE60-C7FB-549BAB112E26}"/>
              </a:ext>
            </a:extLst>
          </p:cNvPr>
          <p:cNvSpPr/>
          <p:nvPr/>
        </p:nvSpPr>
        <p:spPr bwMode="white">
          <a:xfrm>
            <a:off x="1883134" y="3510436"/>
            <a:ext cx="3024149" cy="357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E7D8B0B-844A-9D89-F466-B5A1A24F1C18}"/>
              </a:ext>
            </a:extLst>
          </p:cNvPr>
          <p:cNvSpPr/>
          <p:nvPr/>
        </p:nvSpPr>
        <p:spPr bwMode="white">
          <a:xfrm>
            <a:off x="1495422" y="4201326"/>
            <a:ext cx="2845802" cy="349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D7DDDD1-B545-CF6D-C48E-C91C5A7C36AB}"/>
              </a:ext>
            </a:extLst>
          </p:cNvPr>
          <p:cNvSpPr/>
          <p:nvPr/>
        </p:nvSpPr>
        <p:spPr bwMode="white">
          <a:xfrm>
            <a:off x="1495422" y="4907741"/>
            <a:ext cx="1512074" cy="279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1B1BF59-5DFB-3A4C-4A40-9025E5A0B473}"/>
              </a:ext>
            </a:extLst>
          </p:cNvPr>
          <p:cNvSpPr/>
          <p:nvPr/>
        </p:nvSpPr>
        <p:spPr bwMode="white">
          <a:xfrm>
            <a:off x="1495422" y="5552053"/>
            <a:ext cx="1473303" cy="372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E6B9187-88CD-E5D2-4862-6DADD3B8A10E}"/>
              </a:ext>
            </a:extLst>
          </p:cNvPr>
          <p:cNvSpPr/>
          <p:nvPr/>
        </p:nvSpPr>
        <p:spPr bwMode="white">
          <a:xfrm>
            <a:off x="1464405" y="6235180"/>
            <a:ext cx="5521010" cy="364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6890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2023-07-25T21:36:01Z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