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1" autoAdjust="0"/>
    <p:restoredTop sz="94660"/>
  </p:normalViewPr>
  <p:slideViewPr>
    <p:cSldViewPr showGuides="1">
      <p:cViewPr varScale="1">
        <p:scale>
          <a:sx n="64" d="100"/>
          <a:sy n="64" d="100"/>
        </p:scale>
        <p:origin x="39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96192FC-6A9D-3374-6641-E4A76BA3E0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428" y="3095666"/>
            <a:ext cx="6057143" cy="6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B47265-03B5-45E8-6709-5B92B4F178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8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069A08-D73B-1EA6-CDC4-F450824ECE35}"/>
              </a:ext>
            </a:extLst>
          </p:cNvPr>
          <p:cNvSpPr/>
          <p:nvPr/>
        </p:nvSpPr>
        <p:spPr bwMode="white">
          <a:xfrm>
            <a:off x="1862857" y="1992908"/>
            <a:ext cx="2600000" cy="37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678E97-6889-1F47-060F-8BD992D2F519}"/>
              </a:ext>
            </a:extLst>
          </p:cNvPr>
          <p:cNvSpPr/>
          <p:nvPr/>
        </p:nvSpPr>
        <p:spPr bwMode="white">
          <a:xfrm>
            <a:off x="1424761" y="2842075"/>
            <a:ext cx="1876190" cy="36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C5A47B-53BC-7964-206C-0988D6384BFA}"/>
              </a:ext>
            </a:extLst>
          </p:cNvPr>
          <p:cNvSpPr/>
          <p:nvPr/>
        </p:nvSpPr>
        <p:spPr bwMode="white">
          <a:xfrm>
            <a:off x="1424761" y="3633994"/>
            <a:ext cx="3209523" cy="45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31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EB7804-FCBE-B50E-57CF-619E0D6ED3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73B5D6-FD57-7BC1-663E-1737E0CFABE6}"/>
              </a:ext>
            </a:extLst>
          </p:cNvPr>
          <p:cNvSpPr/>
          <p:nvPr/>
        </p:nvSpPr>
        <p:spPr bwMode="white">
          <a:xfrm>
            <a:off x="2110476" y="3221058"/>
            <a:ext cx="2352380" cy="37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F7AB05-D968-20DF-9F66-FE63AC193441}"/>
              </a:ext>
            </a:extLst>
          </p:cNvPr>
          <p:cNvSpPr/>
          <p:nvPr/>
        </p:nvSpPr>
        <p:spPr bwMode="white">
          <a:xfrm>
            <a:off x="1672380" y="4069220"/>
            <a:ext cx="1628571" cy="3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0BE845-9065-9F8C-413F-5A40451E917D}"/>
              </a:ext>
            </a:extLst>
          </p:cNvPr>
          <p:cNvSpPr/>
          <p:nvPr/>
        </p:nvSpPr>
        <p:spPr bwMode="white">
          <a:xfrm>
            <a:off x="1672380" y="4860202"/>
            <a:ext cx="3209523" cy="4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52569F-0788-C2DA-3EAD-F9F6F47084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6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1731FC-2F82-504D-C8E9-CF4EE5EF3CD1}"/>
              </a:ext>
            </a:extLst>
          </p:cNvPr>
          <p:cNvSpPr/>
          <p:nvPr/>
        </p:nvSpPr>
        <p:spPr bwMode="white">
          <a:xfrm>
            <a:off x="2017323" y="3099323"/>
            <a:ext cx="1594626" cy="33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C8916B-D415-D3FE-28A0-A86635BA8AAB}"/>
              </a:ext>
            </a:extLst>
          </p:cNvPr>
          <p:cNvSpPr/>
          <p:nvPr/>
        </p:nvSpPr>
        <p:spPr bwMode="white">
          <a:xfrm>
            <a:off x="1629928" y="3910591"/>
            <a:ext cx="1540571" cy="31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0BB3ED-7738-F661-A910-0A4CEF199C00}"/>
              </a:ext>
            </a:extLst>
          </p:cNvPr>
          <p:cNvSpPr/>
          <p:nvPr/>
        </p:nvSpPr>
        <p:spPr bwMode="white">
          <a:xfrm>
            <a:off x="1629928" y="4658760"/>
            <a:ext cx="1973012" cy="423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A213F0-0707-5F76-0BB7-DEA2A1CF0E83}"/>
              </a:ext>
            </a:extLst>
          </p:cNvPr>
          <p:cNvSpPr/>
          <p:nvPr/>
        </p:nvSpPr>
        <p:spPr bwMode="white">
          <a:xfrm>
            <a:off x="1593891" y="5442985"/>
            <a:ext cx="4675769" cy="423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2B262E-901B-5369-76C5-926B211CCF70}"/>
              </a:ext>
            </a:extLst>
          </p:cNvPr>
          <p:cNvSpPr/>
          <p:nvPr/>
        </p:nvSpPr>
        <p:spPr bwMode="white">
          <a:xfrm>
            <a:off x="1602900" y="6254253"/>
            <a:ext cx="1126148" cy="36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9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717CA3-846D-07B8-F500-B029BE8756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27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950E5C-0DE3-3C92-5F8E-1EAE274ACB58}"/>
              </a:ext>
            </a:extLst>
          </p:cNvPr>
          <p:cNvSpPr/>
          <p:nvPr/>
        </p:nvSpPr>
        <p:spPr bwMode="white">
          <a:xfrm>
            <a:off x="1741525" y="4515021"/>
            <a:ext cx="1387342" cy="24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B9800C-98E9-4A96-84B3-19F7FBD61D11}"/>
              </a:ext>
            </a:extLst>
          </p:cNvPr>
          <p:cNvSpPr/>
          <p:nvPr/>
        </p:nvSpPr>
        <p:spPr bwMode="white">
          <a:xfrm>
            <a:off x="1437828" y="5129697"/>
            <a:ext cx="1180276" cy="24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CC5DC7-DB70-5CA9-BD77-54D8893C08F4}"/>
              </a:ext>
            </a:extLst>
          </p:cNvPr>
          <p:cNvSpPr/>
          <p:nvPr/>
        </p:nvSpPr>
        <p:spPr bwMode="white">
          <a:xfrm>
            <a:off x="1437828" y="5709841"/>
            <a:ext cx="1373538" cy="32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0B0642-5008-12BA-76FF-B1B1D35B2371}"/>
              </a:ext>
            </a:extLst>
          </p:cNvPr>
          <p:cNvSpPr/>
          <p:nvPr/>
        </p:nvSpPr>
        <p:spPr bwMode="white">
          <a:xfrm>
            <a:off x="1410220" y="6310705"/>
            <a:ext cx="5597685" cy="32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0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6826B6-7F26-6E5C-999A-54404D3510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6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59238C-8465-70B5-51C8-3B9A6B0C97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9EC58D-7410-79CD-CE72-7330B9D48460}"/>
              </a:ext>
            </a:extLst>
          </p:cNvPr>
          <p:cNvSpPr/>
          <p:nvPr/>
        </p:nvSpPr>
        <p:spPr bwMode="white">
          <a:xfrm>
            <a:off x="3262857" y="1210558"/>
            <a:ext cx="2190476" cy="49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3760CC-8828-E1CE-30E1-8D0C3BF500A3}"/>
              </a:ext>
            </a:extLst>
          </p:cNvPr>
          <p:cNvSpPr/>
          <p:nvPr/>
        </p:nvSpPr>
        <p:spPr bwMode="white">
          <a:xfrm>
            <a:off x="6234285" y="2975889"/>
            <a:ext cx="1085714" cy="50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0497ED7-9B9C-B8DF-745D-8A852A993F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90"/>
          <a:stretch/>
        </p:blipFill>
        <p:spPr>
          <a:xfrm>
            <a:off x="727327" y="3727887"/>
            <a:ext cx="10800000" cy="1958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341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5B23BC-4DD5-80E6-5958-A681B18979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89B8F6-A678-46D8-FA30-5030C2FC4C59}"/>
              </a:ext>
            </a:extLst>
          </p:cNvPr>
          <p:cNvSpPr/>
          <p:nvPr/>
        </p:nvSpPr>
        <p:spPr bwMode="white">
          <a:xfrm>
            <a:off x="2205714" y="2040582"/>
            <a:ext cx="542857" cy="49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66D719-3C5E-9567-B042-F4A72054971C}"/>
              </a:ext>
            </a:extLst>
          </p:cNvPr>
          <p:cNvSpPr/>
          <p:nvPr/>
        </p:nvSpPr>
        <p:spPr bwMode="white">
          <a:xfrm>
            <a:off x="9910476" y="2040582"/>
            <a:ext cx="523809" cy="49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2E4824-D0AD-205A-8F41-E4EA00CDF2E9}"/>
              </a:ext>
            </a:extLst>
          </p:cNvPr>
          <p:cNvSpPr/>
          <p:nvPr/>
        </p:nvSpPr>
        <p:spPr bwMode="white">
          <a:xfrm>
            <a:off x="1396190" y="2918346"/>
            <a:ext cx="552380" cy="51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BD361E2-0CCC-4770-075A-2702A90542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90"/>
          <a:stretch/>
        </p:blipFill>
        <p:spPr>
          <a:xfrm>
            <a:off x="727327" y="3727887"/>
            <a:ext cx="10800000" cy="1958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244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50138-A44F-2142-D909-25790E04E0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EB54FB-83CB-868D-1C5D-38B7FB89E477}"/>
              </a:ext>
            </a:extLst>
          </p:cNvPr>
          <p:cNvSpPr/>
          <p:nvPr/>
        </p:nvSpPr>
        <p:spPr bwMode="white">
          <a:xfrm>
            <a:off x="8462857" y="1153159"/>
            <a:ext cx="552380" cy="49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E44892-0711-E02D-6853-900675E68EB9}"/>
              </a:ext>
            </a:extLst>
          </p:cNvPr>
          <p:cNvSpPr/>
          <p:nvPr/>
        </p:nvSpPr>
        <p:spPr bwMode="white">
          <a:xfrm>
            <a:off x="2139047" y="2030351"/>
            <a:ext cx="533333" cy="50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951818-8574-0598-1C3B-4A63A1AE8D8F}"/>
              </a:ext>
            </a:extLst>
          </p:cNvPr>
          <p:cNvSpPr/>
          <p:nvPr/>
        </p:nvSpPr>
        <p:spPr bwMode="white">
          <a:xfrm>
            <a:off x="9120000" y="2039886"/>
            <a:ext cx="552380" cy="48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56ABB8-CA8D-8036-3D5F-2C659BFDDAE8}"/>
              </a:ext>
            </a:extLst>
          </p:cNvPr>
          <p:cNvSpPr/>
          <p:nvPr/>
        </p:nvSpPr>
        <p:spPr bwMode="white">
          <a:xfrm>
            <a:off x="5596190" y="2983822"/>
            <a:ext cx="314285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98840B-558D-E032-602F-72C422F13C7A}"/>
              </a:ext>
            </a:extLst>
          </p:cNvPr>
          <p:cNvSpPr/>
          <p:nvPr/>
        </p:nvSpPr>
        <p:spPr bwMode="white">
          <a:xfrm>
            <a:off x="2672380" y="2926614"/>
            <a:ext cx="687316" cy="50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F9BB0B-265A-91D4-FD8F-73046873733E}"/>
              </a:ext>
            </a:extLst>
          </p:cNvPr>
          <p:cNvSpPr/>
          <p:nvPr/>
        </p:nvSpPr>
        <p:spPr bwMode="white">
          <a:xfrm>
            <a:off x="2158095" y="3870549"/>
            <a:ext cx="2238095" cy="39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9C48779-4F48-B405-F179-97718FD438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90"/>
          <a:stretch/>
        </p:blipFill>
        <p:spPr>
          <a:xfrm>
            <a:off x="696000" y="4393839"/>
            <a:ext cx="10800000" cy="1958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7598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C5A3F0-C05B-FFC0-D649-123AD4B943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4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6B5444-47BF-E1AC-F195-AB7A731CF031}"/>
              </a:ext>
            </a:extLst>
          </p:cNvPr>
          <p:cNvSpPr/>
          <p:nvPr/>
        </p:nvSpPr>
        <p:spPr bwMode="white">
          <a:xfrm>
            <a:off x="7796190" y="2574045"/>
            <a:ext cx="2161904" cy="40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E6AFE6-8938-8B31-8788-576EAC89616F}"/>
              </a:ext>
            </a:extLst>
          </p:cNvPr>
          <p:cNvSpPr/>
          <p:nvPr/>
        </p:nvSpPr>
        <p:spPr bwMode="white">
          <a:xfrm>
            <a:off x="7281904" y="3489499"/>
            <a:ext cx="1876190" cy="38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799315-EE23-9D87-5B0D-B8BAD6DFCBA3}"/>
              </a:ext>
            </a:extLst>
          </p:cNvPr>
          <p:cNvSpPr/>
          <p:nvPr/>
        </p:nvSpPr>
        <p:spPr bwMode="white">
          <a:xfrm>
            <a:off x="7281904" y="4328666"/>
            <a:ext cx="2428572" cy="50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76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4EE011-86DB-5C93-11A0-74D1A423EA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4BE97C-3476-2C56-C811-66BA9DC996C6}"/>
              </a:ext>
            </a:extLst>
          </p:cNvPr>
          <p:cNvSpPr/>
          <p:nvPr/>
        </p:nvSpPr>
        <p:spPr bwMode="white">
          <a:xfrm>
            <a:off x="4396190" y="2039738"/>
            <a:ext cx="1923809" cy="40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D61C27-5661-961A-CD67-55AAFD169D68}"/>
              </a:ext>
            </a:extLst>
          </p:cNvPr>
          <p:cNvSpPr/>
          <p:nvPr/>
        </p:nvSpPr>
        <p:spPr bwMode="white">
          <a:xfrm>
            <a:off x="3910476" y="2935876"/>
            <a:ext cx="1876190" cy="39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56C403-5DCB-1553-57A1-E91CCA79C1B2}"/>
              </a:ext>
            </a:extLst>
          </p:cNvPr>
          <p:cNvSpPr/>
          <p:nvPr/>
        </p:nvSpPr>
        <p:spPr bwMode="white">
          <a:xfrm>
            <a:off x="3920000" y="3784347"/>
            <a:ext cx="2380952" cy="50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02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469349-5DBB-1A76-17BE-C7D8F0DDDA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7A8F72-B514-9FD3-2A6F-D1FE3DE73E91}"/>
              </a:ext>
            </a:extLst>
          </p:cNvPr>
          <p:cNvSpPr/>
          <p:nvPr/>
        </p:nvSpPr>
        <p:spPr bwMode="white">
          <a:xfrm>
            <a:off x="4871865" y="2203592"/>
            <a:ext cx="5210040" cy="506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17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C0F5D-E538-BE4D-41FC-05E8B9AB79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BAE47F-1745-3021-7A5C-3BE9404325F5}"/>
              </a:ext>
            </a:extLst>
          </p:cNvPr>
          <p:cNvSpPr/>
          <p:nvPr/>
        </p:nvSpPr>
        <p:spPr bwMode="white">
          <a:xfrm>
            <a:off x="2777142" y="3261437"/>
            <a:ext cx="2361904" cy="37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BCDA9F-8369-E3FE-CA0D-ADFCCA2AB78F}"/>
              </a:ext>
            </a:extLst>
          </p:cNvPr>
          <p:cNvSpPr/>
          <p:nvPr/>
        </p:nvSpPr>
        <p:spPr bwMode="white">
          <a:xfrm>
            <a:off x="2339046" y="4051233"/>
            <a:ext cx="2604825" cy="45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C11A38-A8EF-FE35-B627-A32355796067}"/>
              </a:ext>
            </a:extLst>
          </p:cNvPr>
          <p:cNvSpPr/>
          <p:nvPr/>
        </p:nvSpPr>
        <p:spPr bwMode="white">
          <a:xfrm>
            <a:off x="2339047" y="4844964"/>
            <a:ext cx="3676190" cy="45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91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2023-07-25T20:50:22Z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