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8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D072E0C-310A-691D-4FA3-177A3008C5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8381" y="3076619"/>
            <a:ext cx="6295238" cy="7047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28CDA-60BF-72AB-8257-1540CBA4E4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47ED9-7D36-3CA3-B888-4D7635BEB5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1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51854E-6D02-2736-D083-C24ECAC89FDC}"/>
              </a:ext>
            </a:extLst>
          </p:cNvPr>
          <p:cNvSpPr/>
          <p:nvPr/>
        </p:nvSpPr>
        <p:spPr bwMode="white">
          <a:xfrm>
            <a:off x="681904" y="3034389"/>
            <a:ext cx="9734576" cy="148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58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D999A-B38C-95AC-77F1-40F8DCDBE3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0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4332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F47BE0-D827-4BD5-96AD-CEAD440A8C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705EC0-F49B-64B0-1528-8BE2F0B97AF9}"/>
              </a:ext>
            </a:extLst>
          </p:cNvPr>
          <p:cNvSpPr/>
          <p:nvPr/>
        </p:nvSpPr>
        <p:spPr bwMode="white">
          <a:xfrm>
            <a:off x="672000" y="3166903"/>
            <a:ext cx="887496" cy="47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52039B2-E8BD-9876-1A92-C3FE8F656BD8}"/>
              </a:ext>
            </a:extLst>
          </p:cNvPr>
          <p:cNvSpPr/>
          <p:nvPr/>
        </p:nvSpPr>
        <p:spPr bwMode="white">
          <a:xfrm>
            <a:off x="1607496" y="3166902"/>
            <a:ext cx="9097016" cy="47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135730-B258-9560-D2CC-B90E69FAC5E9}"/>
              </a:ext>
            </a:extLst>
          </p:cNvPr>
          <p:cNvSpPr/>
          <p:nvPr/>
        </p:nvSpPr>
        <p:spPr bwMode="white">
          <a:xfrm>
            <a:off x="718956" y="4077072"/>
            <a:ext cx="9097016" cy="47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62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7581B-B733-2E62-896A-C9EC383A58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66D2A6-F433-D157-9C5A-D618C57B7835}"/>
              </a:ext>
            </a:extLst>
          </p:cNvPr>
          <p:cNvSpPr/>
          <p:nvPr/>
        </p:nvSpPr>
        <p:spPr bwMode="white">
          <a:xfrm>
            <a:off x="1634284" y="5013177"/>
            <a:ext cx="562857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8624CA-3945-1C0C-EBE7-D632A844EB9A}"/>
              </a:ext>
            </a:extLst>
          </p:cNvPr>
          <p:cNvSpPr/>
          <p:nvPr/>
        </p:nvSpPr>
        <p:spPr bwMode="white">
          <a:xfrm>
            <a:off x="1634285" y="6043100"/>
            <a:ext cx="5628571" cy="4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50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E3915-E3EF-1FDB-39C5-84752EB0FE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8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765FCE-A72F-8D22-EF2E-079560929F28}"/>
              </a:ext>
            </a:extLst>
          </p:cNvPr>
          <p:cNvSpPr/>
          <p:nvPr/>
        </p:nvSpPr>
        <p:spPr bwMode="white">
          <a:xfrm>
            <a:off x="1450941" y="4239979"/>
            <a:ext cx="2916308" cy="33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A918CF-E9C4-AFD5-9BCC-DEED9A1B5439}"/>
              </a:ext>
            </a:extLst>
          </p:cNvPr>
          <p:cNvSpPr/>
          <p:nvPr/>
        </p:nvSpPr>
        <p:spPr bwMode="white">
          <a:xfrm>
            <a:off x="1465858" y="4918943"/>
            <a:ext cx="3087855" cy="34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1C895E-F0B2-1FB2-3CCC-50DCE42BE614}"/>
              </a:ext>
            </a:extLst>
          </p:cNvPr>
          <p:cNvSpPr/>
          <p:nvPr/>
        </p:nvSpPr>
        <p:spPr bwMode="white">
          <a:xfrm>
            <a:off x="1458400" y="5575523"/>
            <a:ext cx="7600301" cy="36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EFE000-1979-E77D-8E6A-8D0B5BD46C39}"/>
              </a:ext>
            </a:extLst>
          </p:cNvPr>
          <p:cNvSpPr/>
          <p:nvPr/>
        </p:nvSpPr>
        <p:spPr bwMode="white">
          <a:xfrm>
            <a:off x="1458400" y="6261948"/>
            <a:ext cx="2752219" cy="35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03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3A2B1-56C9-405A-BD73-206CC02150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95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CB4113-FA1B-0935-A456-DA5984589ACE}"/>
              </a:ext>
            </a:extLst>
          </p:cNvPr>
          <p:cNvSpPr/>
          <p:nvPr/>
        </p:nvSpPr>
        <p:spPr bwMode="white">
          <a:xfrm>
            <a:off x="1854859" y="4241802"/>
            <a:ext cx="3510497" cy="34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CEF440-3D79-0BBF-72B5-29A6C66B2BD4}"/>
              </a:ext>
            </a:extLst>
          </p:cNvPr>
          <p:cNvSpPr/>
          <p:nvPr/>
        </p:nvSpPr>
        <p:spPr bwMode="white">
          <a:xfrm>
            <a:off x="1476572" y="4960856"/>
            <a:ext cx="2035180" cy="28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6DA357-4D47-718B-0FFB-3E615DF90CB1}"/>
              </a:ext>
            </a:extLst>
          </p:cNvPr>
          <p:cNvSpPr/>
          <p:nvPr/>
        </p:nvSpPr>
        <p:spPr bwMode="white">
          <a:xfrm>
            <a:off x="1476572" y="5619358"/>
            <a:ext cx="1808209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254F88-53E8-4FCD-717E-50222F560D95}"/>
              </a:ext>
            </a:extLst>
          </p:cNvPr>
          <p:cNvSpPr/>
          <p:nvPr/>
        </p:nvSpPr>
        <p:spPr bwMode="white">
          <a:xfrm>
            <a:off x="1446309" y="6285429"/>
            <a:ext cx="4645357" cy="35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984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DA41E3-1C3F-05B1-1235-15BC3FADB8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23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AE70B4-7FA5-35FA-E14E-3A387CB1FCD0}"/>
              </a:ext>
            </a:extLst>
          </p:cNvPr>
          <p:cNvSpPr/>
          <p:nvPr/>
        </p:nvSpPr>
        <p:spPr bwMode="white">
          <a:xfrm>
            <a:off x="1423275" y="5112829"/>
            <a:ext cx="3529646" cy="31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4F929B-7B97-E9F3-DCA2-B5F0041AEF4D}"/>
              </a:ext>
            </a:extLst>
          </p:cNvPr>
          <p:cNvSpPr/>
          <p:nvPr/>
        </p:nvSpPr>
        <p:spPr bwMode="white">
          <a:xfrm>
            <a:off x="1396736" y="5729972"/>
            <a:ext cx="3065219" cy="29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D3E40B-80E4-318B-A8B8-CEAFF4AB02A4}"/>
              </a:ext>
            </a:extLst>
          </p:cNvPr>
          <p:cNvSpPr/>
          <p:nvPr/>
        </p:nvSpPr>
        <p:spPr bwMode="white">
          <a:xfrm>
            <a:off x="1390102" y="6320571"/>
            <a:ext cx="4239557" cy="31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3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2023-07-25T19:25:06Z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