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2" autoAdjust="0"/>
    <p:restoredTop sz="94660"/>
  </p:normalViewPr>
  <p:slideViewPr>
    <p:cSldViewPr showGuides="1">
      <p:cViewPr>
        <p:scale>
          <a:sx n="66" d="100"/>
          <a:sy n="66" d="100"/>
        </p:scale>
        <p:origin x="324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087630-5DE2-E005-10FE-1FC454844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905" y="3090905"/>
            <a:ext cx="5476190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9C445-4E07-3F4A-C95A-CBD878F08C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4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9383C5-F487-5156-624D-7CC2C44E25AD}"/>
              </a:ext>
            </a:extLst>
          </p:cNvPr>
          <p:cNvSpPr/>
          <p:nvPr/>
        </p:nvSpPr>
        <p:spPr bwMode="white">
          <a:xfrm>
            <a:off x="1737528" y="3855283"/>
            <a:ext cx="2245128" cy="30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3EEE2C-FE85-CE59-63CE-50B0A6CDD31F}"/>
              </a:ext>
            </a:extLst>
          </p:cNvPr>
          <p:cNvSpPr/>
          <p:nvPr/>
        </p:nvSpPr>
        <p:spPr bwMode="white">
          <a:xfrm>
            <a:off x="1409293" y="4492364"/>
            <a:ext cx="1765904" cy="2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0B9336-DF02-8BEF-8E5F-9501FB569B5C}"/>
              </a:ext>
            </a:extLst>
          </p:cNvPr>
          <p:cNvSpPr/>
          <p:nvPr/>
        </p:nvSpPr>
        <p:spPr bwMode="white">
          <a:xfrm>
            <a:off x="1409293" y="5129445"/>
            <a:ext cx="1286681" cy="23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D1B40C-3A9A-8C97-C0C1-15D0AEA28991}"/>
              </a:ext>
            </a:extLst>
          </p:cNvPr>
          <p:cNvSpPr/>
          <p:nvPr/>
        </p:nvSpPr>
        <p:spPr bwMode="white">
          <a:xfrm>
            <a:off x="1409293" y="5713984"/>
            <a:ext cx="1404846" cy="31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310A0D-F775-BA63-7EF2-C3DA053A2290}"/>
              </a:ext>
            </a:extLst>
          </p:cNvPr>
          <p:cNvSpPr/>
          <p:nvPr/>
        </p:nvSpPr>
        <p:spPr bwMode="white">
          <a:xfrm>
            <a:off x="1383034" y="6337929"/>
            <a:ext cx="2579927" cy="30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7729E-FCC2-297B-554E-6C9DDED50E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59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F7B688-40CE-46DB-3B59-F73FAD6A83A7}"/>
              </a:ext>
            </a:extLst>
          </p:cNvPr>
          <p:cNvSpPr/>
          <p:nvPr/>
        </p:nvSpPr>
        <p:spPr bwMode="white">
          <a:xfrm>
            <a:off x="1823533" y="4766452"/>
            <a:ext cx="168157" cy="2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F164A0-2BD7-5FC8-F64B-319218400EBC}"/>
              </a:ext>
            </a:extLst>
          </p:cNvPr>
          <p:cNvSpPr/>
          <p:nvPr/>
        </p:nvSpPr>
        <p:spPr bwMode="white">
          <a:xfrm>
            <a:off x="2927066" y="4729664"/>
            <a:ext cx="578041" cy="27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282EFC-B1DD-6C31-DE45-030DC056029E}"/>
              </a:ext>
            </a:extLst>
          </p:cNvPr>
          <p:cNvSpPr/>
          <p:nvPr/>
        </p:nvSpPr>
        <p:spPr bwMode="white">
          <a:xfrm>
            <a:off x="4330129" y="4729664"/>
            <a:ext cx="572786" cy="27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21CF49-BF04-2D93-A2ED-A759C190C79A}"/>
              </a:ext>
            </a:extLst>
          </p:cNvPr>
          <p:cNvSpPr/>
          <p:nvPr/>
        </p:nvSpPr>
        <p:spPr bwMode="white">
          <a:xfrm>
            <a:off x="4046363" y="6358861"/>
            <a:ext cx="1823456" cy="27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EB6C7-A595-1AE2-62FA-AAB828B840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8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02F59-2B52-2C5F-226B-ABBDFA95DFF1}"/>
              </a:ext>
            </a:extLst>
          </p:cNvPr>
          <p:cNvSpPr/>
          <p:nvPr/>
        </p:nvSpPr>
        <p:spPr bwMode="white">
          <a:xfrm>
            <a:off x="8294327" y="5068397"/>
            <a:ext cx="1027178" cy="46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E7F4AF-7A44-A11A-DC86-31C2DF282EF6}"/>
              </a:ext>
            </a:extLst>
          </p:cNvPr>
          <p:cNvSpPr/>
          <p:nvPr/>
        </p:nvSpPr>
        <p:spPr bwMode="white">
          <a:xfrm>
            <a:off x="2247370" y="5989639"/>
            <a:ext cx="1000382" cy="45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8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97A60-0023-8840-495E-2E40ADF32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5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DBA326-33A9-379B-0B2E-A9C90FFDF6ED}"/>
              </a:ext>
            </a:extLst>
          </p:cNvPr>
          <p:cNvSpPr/>
          <p:nvPr/>
        </p:nvSpPr>
        <p:spPr bwMode="white">
          <a:xfrm>
            <a:off x="4148064" y="4624509"/>
            <a:ext cx="398281" cy="37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D2E9D7-40D2-C2C8-5D49-AA41FBDB7F26}"/>
              </a:ext>
            </a:extLst>
          </p:cNvPr>
          <p:cNvSpPr/>
          <p:nvPr/>
        </p:nvSpPr>
        <p:spPr bwMode="white">
          <a:xfrm>
            <a:off x="3813792" y="5357859"/>
            <a:ext cx="803674" cy="37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DB0027-728B-9F31-471E-663E20377D5C}"/>
              </a:ext>
            </a:extLst>
          </p:cNvPr>
          <p:cNvSpPr/>
          <p:nvPr/>
        </p:nvSpPr>
        <p:spPr bwMode="white">
          <a:xfrm>
            <a:off x="5819423" y="5357859"/>
            <a:ext cx="796562" cy="37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9F05DA-C189-70B6-7055-A94D652CFC96}"/>
              </a:ext>
            </a:extLst>
          </p:cNvPr>
          <p:cNvSpPr/>
          <p:nvPr/>
        </p:nvSpPr>
        <p:spPr bwMode="white">
          <a:xfrm>
            <a:off x="1415480" y="5229200"/>
            <a:ext cx="576063" cy="50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65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61F12-4458-45C1-AEDE-6A57241B88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4C17DB-43A4-B811-3887-61A8B95F39F5}"/>
              </a:ext>
            </a:extLst>
          </p:cNvPr>
          <p:cNvSpPr/>
          <p:nvPr/>
        </p:nvSpPr>
        <p:spPr bwMode="white">
          <a:xfrm>
            <a:off x="6424761" y="2326827"/>
            <a:ext cx="3485714" cy="4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6E5C8D-5797-D07A-FBB5-D9DE74F77FCB}"/>
              </a:ext>
            </a:extLst>
          </p:cNvPr>
          <p:cNvSpPr/>
          <p:nvPr/>
        </p:nvSpPr>
        <p:spPr bwMode="white">
          <a:xfrm>
            <a:off x="5939047" y="3252307"/>
            <a:ext cx="2571428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7EA5B0-E540-593B-93CF-5DD58034AE1D}"/>
              </a:ext>
            </a:extLst>
          </p:cNvPr>
          <p:cNvSpPr/>
          <p:nvPr/>
        </p:nvSpPr>
        <p:spPr bwMode="white">
          <a:xfrm>
            <a:off x="5939047" y="4168246"/>
            <a:ext cx="1876190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06D9DD-6099-2053-D43B-0B7288497A96}"/>
              </a:ext>
            </a:extLst>
          </p:cNvPr>
          <p:cNvSpPr/>
          <p:nvPr/>
        </p:nvSpPr>
        <p:spPr bwMode="white">
          <a:xfrm>
            <a:off x="5939047" y="5046022"/>
            <a:ext cx="2323809" cy="44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78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1F156-3650-C658-A627-CA1E5B31A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E5CD2-4A84-E4AD-D0D6-09E965B7639D}"/>
              </a:ext>
            </a:extLst>
          </p:cNvPr>
          <p:cNvSpPr/>
          <p:nvPr/>
        </p:nvSpPr>
        <p:spPr bwMode="white">
          <a:xfrm>
            <a:off x="4500952" y="1048276"/>
            <a:ext cx="4331352" cy="4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555044-9CDE-B51A-F322-42358CE66B84}"/>
              </a:ext>
            </a:extLst>
          </p:cNvPr>
          <p:cNvSpPr/>
          <p:nvPr/>
        </p:nvSpPr>
        <p:spPr bwMode="white">
          <a:xfrm>
            <a:off x="4024760" y="1959466"/>
            <a:ext cx="3367383" cy="4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868A6F-7B4D-A7A2-4887-EA1B4702B5D3}"/>
              </a:ext>
            </a:extLst>
          </p:cNvPr>
          <p:cNvSpPr/>
          <p:nvPr/>
        </p:nvSpPr>
        <p:spPr bwMode="white">
          <a:xfrm>
            <a:off x="4024761" y="2812177"/>
            <a:ext cx="2719311" cy="4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E80E22-6D1D-A3CF-BE0E-CECB6245132A}"/>
              </a:ext>
            </a:extLst>
          </p:cNvPr>
          <p:cNvSpPr/>
          <p:nvPr/>
        </p:nvSpPr>
        <p:spPr bwMode="white">
          <a:xfrm>
            <a:off x="4024761" y="3775170"/>
            <a:ext cx="2361904" cy="4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09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EF3C1-FE2B-DDC3-CB0B-08C518244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3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B7BA6F-66C4-1666-DD86-533766EE751D}"/>
              </a:ext>
            </a:extLst>
          </p:cNvPr>
          <p:cNvSpPr/>
          <p:nvPr/>
        </p:nvSpPr>
        <p:spPr bwMode="white">
          <a:xfrm>
            <a:off x="1834284" y="3554828"/>
            <a:ext cx="2946988" cy="33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D6F713-2595-A48F-FFE9-9948B05509B8}"/>
              </a:ext>
            </a:extLst>
          </p:cNvPr>
          <p:cNvSpPr/>
          <p:nvPr/>
        </p:nvSpPr>
        <p:spPr bwMode="white">
          <a:xfrm>
            <a:off x="1343472" y="4229887"/>
            <a:ext cx="2664296" cy="35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2E0F3E-21F2-8089-C216-F0C7C41623DA}"/>
              </a:ext>
            </a:extLst>
          </p:cNvPr>
          <p:cNvSpPr/>
          <p:nvPr/>
        </p:nvSpPr>
        <p:spPr bwMode="white">
          <a:xfrm>
            <a:off x="1460412" y="4970980"/>
            <a:ext cx="1444171" cy="27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AC5F9F-904B-8D10-B10F-5C489252CA73}"/>
              </a:ext>
            </a:extLst>
          </p:cNvPr>
          <p:cNvSpPr/>
          <p:nvPr/>
        </p:nvSpPr>
        <p:spPr bwMode="white">
          <a:xfrm>
            <a:off x="1460412" y="5631363"/>
            <a:ext cx="2301876" cy="35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FA8110-A0BF-2AB3-473C-6773141579E1}"/>
              </a:ext>
            </a:extLst>
          </p:cNvPr>
          <p:cNvSpPr/>
          <p:nvPr/>
        </p:nvSpPr>
        <p:spPr bwMode="white">
          <a:xfrm>
            <a:off x="1438420" y="6328433"/>
            <a:ext cx="5762023" cy="34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27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83762-7E9D-2F18-341E-B4300A3B22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280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D55FB-1288-E00A-B09E-4462D73FA4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C6DBAD-C0AB-B3E8-0617-C8360304B70E}"/>
              </a:ext>
            </a:extLst>
          </p:cNvPr>
          <p:cNvSpPr/>
          <p:nvPr/>
        </p:nvSpPr>
        <p:spPr bwMode="white">
          <a:xfrm>
            <a:off x="1253333" y="1229443"/>
            <a:ext cx="4419047" cy="42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E2161A-BB0E-7C03-7946-F25097D86944}"/>
              </a:ext>
            </a:extLst>
          </p:cNvPr>
          <p:cNvSpPr/>
          <p:nvPr/>
        </p:nvSpPr>
        <p:spPr bwMode="white">
          <a:xfrm>
            <a:off x="681904" y="2154334"/>
            <a:ext cx="3819047" cy="35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04C3D6-D551-6BBF-B865-FD9C47C2454C}"/>
              </a:ext>
            </a:extLst>
          </p:cNvPr>
          <p:cNvSpPr/>
          <p:nvPr/>
        </p:nvSpPr>
        <p:spPr bwMode="white">
          <a:xfrm>
            <a:off x="681904" y="3031551"/>
            <a:ext cx="3038095" cy="4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DFB5DF-977D-63C1-7D46-1FAB83C0EE9C}"/>
              </a:ext>
            </a:extLst>
          </p:cNvPr>
          <p:cNvSpPr/>
          <p:nvPr/>
        </p:nvSpPr>
        <p:spPr bwMode="white">
          <a:xfrm>
            <a:off x="681904" y="3918302"/>
            <a:ext cx="6600000" cy="4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24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