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065FEF-AF19-2C9E-098A-E4939109E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1238" y="1628800"/>
            <a:ext cx="6009524" cy="12190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3FDD31F-BC06-EF3F-DDE0-6909CEB83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000" y="4149080"/>
            <a:ext cx="5400000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B11C1-822C-23AF-D6B1-C61359CDF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65ABA-7272-BF86-7A85-84214964E3C1}"/>
              </a:ext>
            </a:extLst>
          </p:cNvPr>
          <p:cNvSpPr/>
          <p:nvPr/>
        </p:nvSpPr>
        <p:spPr bwMode="white">
          <a:xfrm>
            <a:off x="1586666" y="1353413"/>
            <a:ext cx="8028571" cy="267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EA497-BC3B-15C2-6202-3BE466E304BB}"/>
              </a:ext>
            </a:extLst>
          </p:cNvPr>
          <p:cNvSpPr/>
          <p:nvPr/>
        </p:nvSpPr>
        <p:spPr bwMode="white">
          <a:xfrm>
            <a:off x="681904" y="4347513"/>
            <a:ext cx="9790476" cy="4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36849D-B87E-E78F-9F9B-A2A88C689DAE}"/>
              </a:ext>
            </a:extLst>
          </p:cNvPr>
          <p:cNvSpPr/>
          <p:nvPr/>
        </p:nvSpPr>
        <p:spPr bwMode="white">
          <a:xfrm>
            <a:off x="681904" y="5129412"/>
            <a:ext cx="5126064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663B11-1795-14A2-F6F0-3E4D48B9EB4C}"/>
              </a:ext>
            </a:extLst>
          </p:cNvPr>
          <p:cNvSpPr/>
          <p:nvPr/>
        </p:nvSpPr>
        <p:spPr bwMode="white">
          <a:xfrm>
            <a:off x="681904" y="5920846"/>
            <a:ext cx="733576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0584DC-F44A-0CD6-12B9-2892BD76513A}"/>
              </a:ext>
            </a:extLst>
          </p:cNvPr>
          <p:cNvSpPr/>
          <p:nvPr/>
        </p:nvSpPr>
        <p:spPr bwMode="white">
          <a:xfrm>
            <a:off x="5846064" y="5129412"/>
            <a:ext cx="4626316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C04933-AF86-52AB-1324-0C58673547E4}"/>
              </a:ext>
            </a:extLst>
          </p:cNvPr>
          <p:cNvSpPr/>
          <p:nvPr/>
        </p:nvSpPr>
        <p:spPr bwMode="white">
          <a:xfrm>
            <a:off x="1415480" y="5920846"/>
            <a:ext cx="5056900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3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2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45D49-1E09-19C7-F716-2134829CC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9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CABD37-E269-5269-773C-DE836EF391B8}"/>
              </a:ext>
            </a:extLst>
          </p:cNvPr>
          <p:cNvSpPr/>
          <p:nvPr/>
        </p:nvSpPr>
        <p:spPr bwMode="white">
          <a:xfrm>
            <a:off x="1443018" y="4474311"/>
            <a:ext cx="2472722" cy="34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9879D9-D8B5-9D0C-0058-D94FD013F050}"/>
              </a:ext>
            </a:extLst>
          </p:cNvPr>
          <p:cNvSpPr/>
          <p:nvPr/>
        </p:nvSpPr>
        <p:spPr bwMode="white">
          <a:xfrm>
            <a:off x="4291710" y="4474311"/>
            <a:ext cx="2639017" cy="34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06FE75-A91F-5D9D-768C-95199CD43BFD}"/>
              </a:ext>
            </a:extLst>
          </p:cNvPr>
          <p:cNvSpPr/>
          <p:nvPr/>
        </p:nvSpPr>
        <p:spPr bwMode="white">
          <a:xfrm>
            <a:off x="1443018" y="5067678"/>
            <a:ext cx="1937689" cy="3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4A1ABD-CD96-9EB1-59A1-3285CA9E6D8B}"/>
              </a:ext>
            </a:extLst>
          </p:cNvPr>
          <p:cNvSpPr/>
          <p:nvPr/>
        </p:nvSpPr>
        <p:spPr bwMode="white">
          <a:xfrm>
            <a:off x="3742216" y="5067678"/>
            <a:ext cx="2118443" cy="3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41E4C3-B25D-46A9-E6BA-172626EA96C9}"/>
              </a:ext>
            </a:extLst>
          </p:cNvPr>
          <p:cNvSpPr/>
          <p:nvPr/>
        </p:nvSpPr>
        <p:spPr bwMode="white">
          <a:xfrm>
            <a:off x="1443018" y="5668281"/>
            <a:ext cx="2299198" cy="3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738B9E-D2E4-DF31-EDC9-0A91F29C5A31}"/>
              </a:ext>
            </a:extLst>
          </p:cNvPr>
          <p:cNvSpPr/>
          <p:nvPr/>
        </p:nvSpPr>
        <p:spPr bwMode="white">
          <a:xfrm>
            <a:off x="1450248" y="6268884"/>
            <a:ext cx="3493624" cy="3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5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6551D-910B-99DF-5EC9-27F7589C7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5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CAB93B-73A5-E71F-275C-2732C54DE6F1}"/>
              </a:ext>
            </a:extLst>
          </p:cNvPr>
          <p:cNvSpPr/>
          <p:nvPr/>
        </p:nvSpPr>
        <p:spPr bwMode="white">
          <a:xfrm>
            <a:off x="4594015" y="4387279"/>
            <a:ext cx="216682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0AD3B2-0AFA-327C-AAC3-CF8DB3DD5DB9}"/>
              </a:ext>
            </a:extLst>
          </p:cNvPr>
          <p:cNvSpPr/>
          <p:nvPr/>
        </p:nvSpPr>
        <p:spPr bwMode="white">
          <a:xfrm>
            <a:off x="5204665" y="4387279"/>
            <a:ext cx="216682" cy="26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848F97-9AE0-B3E0-17DE-3846C3F444FC}"/>
              </a:ext>
            </a:extLst>
          </p:cNvPr>
          <p:cNvSpPr/>
          <p:nvPr/>
        </p:nvSpPr>
        <p:spPr bwMode="white">
          <a:xfrm>
            <a:off x="5821880" y="4393847"/>
            <a:ext cx="216682" cy="25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BE8ACB-82C5-28A9-EAB5-1F31DF018F3E}"/>
              </a:ext>
            </a:extLst>
          </p:cNvPr>
          <p:cNvSpPr/>
          <p:nvPr/>
        </p:nvSpPr>
        <p:spPr bwMode="white">
          <a:xfrm>
            <a:off x="6439096" y="4393847"/>
            <a:ext cx="210116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C9506D-5F36-0103-526E-9106CEED8FDF}"/>
              </a:ext>
            </a:extLst>
          </p:cNvPr>
          <p:cNvSpPr/>
          <p:nvPr/>
        </p:nvSpPr>
        <p:spPr bwMode="white">
          <a:xfrm>
            <a:off x="4594015" y="5004656"/>
            <a:ext cx="210116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3DD1E2-2349-DA9A-7051-11AC8C4684A4}"/>
              </a:ext>
            </a:extLst>
          </p:cNvPr>
          <p:cNvSpPr/>
          <p:nvPr/>
        </p:nvSpPr>
        <p:spPr bwMode="white">
          <a:xfrm>
            <a:off x="5211231" y="5004656"/>
            <a:ext cx="210116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9042F2-6823-21CF-9338-687D33D5D5E3}"/>
              </a:ext>
            </a:extLst>
          </p:cNvPr>
          <p:cNvSpPr/>
          <p:nvPr/>
        </p:nvSpPr>
        <p:spPr bwMode="white">
          <a:xfrm>
            <a:off x="5821880" y="5004656"/>
            <a:ext cx="216682" cy="25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79D80F-3149-B460-7112-E9422630F57E}"/>
              </a:ext>
            </a:extLst>
          </p:cNvPr>
          <p:cNvSpPr/>
          <p:nvPr/>
        </p:nvSpPr>
        <p:spPr bwMode="white">
          <a:xfrm>
            <a:off x="6439096" y="5004656"/>
            <a:ext cx="216682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0F9DE53-3F9B-D948-AE3C-A4A4CF238A01}"/>
              </a:ext>
            </a:extLst>
          </p:cNvPr>
          <p:cNvSpPr/>
          <p:nvPr/>
        </p:nvSpPr>
        <p:spPr bwMode="white">
          <a:xfrm>
            <a:off x="4502089" y="5615466"/>
            <a:ext cx="393967" cy="26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B3E419-92BD-8E99-4154-BF044EE943A4}"/>
              </a:ext>
            </a:extLst>
          </p:cNvPr>
          <p:cNvSpPr/>
          <p:nvPr/>
        </p:nvSpPr>
        <p:spPr bwMode="white">
          <a:xfrm>
            <a:off x="5119305" y="5615466"/>
            <a:ext cx="393967" cy="26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A6B18F-447F-B46C-17CC-77543C0194D7}"/>
              </a:ext>
            </a:extLst>
          </p:cNvPr>
          <p:cNvSpPr/>
          <p:nvPr/>
        </p:nvSpPr>
        <p:spPr bwMode="white">
          <a:xfrm>
            <a:off x="5736521" y="5615466"/>
            <a:ext cx="393967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4037AC-2C63-D0B8-8BCA-D60E840CB4B1}"/>
              </a:ext>
            </a:extLst>
          </p:cNvPr>
          <p:cNvSpPr/>
          <p:nvPr/>
        </p:nvSpPr>
        <p:spPr bwMode="white">
          <a:xfrm>
            <a:off x="6347171" y="5615466"/>
            <a:ext cx="400533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324998-2B70-D74E-1F25-B0C03B2D2D4A}"/>
              </a:ext>
            </a:extLst>
          </p:cNvPr>
          <p:cNvSpPr/>
          <p:nvPr/>
        </p:nvSpPr>
        <p:spPr bwMode="white">
          <a:xfrm>
            <a:off x="3497471" y="6344497"/>
            <a:ext cx="210116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8A11777-70C1-025E-DB05-922C657001A8}"/>
              </a:ext>
            </a:extLst>
          </p:cNvPr>
          <p:cNvSpPr/>
          <p:nvPr/>
        </p:nvSpPr>
        <p:spPr bwMode="white">
          <a:xfrm>
            <a:off x="5710256" y="6344497"/>
            <a:ext cx="216682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A89A4-B8C2-7049-A190-D0765BBAE6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6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820280-601F-F138-767C-5B617E1C926D}"/>
              </a:ext>
            </a:extLst>
          </p:cNvPr>
          <p:cNvSpPr/>
          <p:nvPr/>
        </p:nvSpPr>
        <p:spPr bwMode="white">
          <a:xfrm>
            <a:off x="1566148" y="1725892"/>
            <a:ext cx="1493981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30EDC-39D8-C140-6272-BF132262AC40}"/>
              </a:ext>
            </a:extLst>
          </p:cNvPr>
          <p:cNvSpPr/>
          <p:nvPr/>
        </p:nvSpPr>
        <p:spPr bwMode="white">
          <a:xfrm>
            <a:off x="4170699" y="1725892"/>
            <a:ext cx="1493981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49F125-B223-97AD-E0B9-8FFF8BEF424F}"/>
              </a:ext>
            </a:extLst>
          </p:cNvPr>
          <p:cNvSpPr/>
          <p:nvPr/>
        </p:nvSpPr>
        <p:spPr bwMode="white">
          <a:xfrm>
            <a:off x="5790281" y="2373974"/>
            <a:ext cx="733769" cy="27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A178B3-0671-E69B-16B6-FD1E7F0F37C8}"/>
              </a:ext>
            </a:extLst>
          </p:cNvPr>
          <p:cNvSpPr/>
          <p:nvPr/>
        </p:nvSpPr>
        <p:spPr bwMode="white">
          <a:xfrm>
            <a:off x="1176126" y="2942700"/>
            <a:ext cx="2816088" cy="30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2B1D91-907B-455E-E32B-8509A5D550FB}"/>
              </a:ext>
            </a:extLst>
          </p:cNvPr>
          <p:cNvSpPr/>
          <p:nvPr/>
        </p:nvSpPr>
        <p:spPr bwMode="white">
          <a:xfrm>
            <a:off x="1665306" y="3498199"/>
            <a:ext cx="2326908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08089-52E4-B9C1-2775-1920C3E6B13D}"/>
              </a:ext>
            </a:extLst>
          </p:cNvPr>
          <p:cNvSpPr/>
          <p:nvPr/>
        </p:nvSpPr>
        <p:spPr bwMode="white">
          <a:xfrm>
            <a:off x="2980803" y="4080151"/>
            <a:ext cx="1659244" cy="23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E17984-0D78-C477-C0D5-ED7CE952A5F4}"/>
              </a:ext>
            </a:extLst>
          </p:cNvPr>
          <p:cNvSpPr/>
          <p:nvPr/>
        </p:nvSpPr>
        <p:spPr bwMode="white">
          <a:xfrm>
            <a:off x="2980803" y="4635650"/>
            <a:ext cx="846148" cy="23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94CA9D-64C7-B8CD-EA04-828CCA85A590}"/>
              </a:ext>
            </a:extLst>
          </p:cNvPr>
          <p:cNvSpPr/>
          <p:nvPr/>
        </p:nvSpPr>
        <p:spPr bwMode="white">
          <a:xfrm>
            <a:off x="3132845" y="5191150"/>
            <a:ext cx="694106" cy="23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8D92CE-481A-48C9-94AE-8ECDED2276FF}"/>
              </a:ext>
            </a:extLst>
          </p:cNvPr>
          <p:cNvSpPr/>
          <p:nvPr/>
        </p:nvSpPr>
        <p:spPr bwMode="white">
          <a:xfrm>
            <a:off x="1189348" y="5706971"/>
            <a:ext cx="3146615" cy="31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C79549-E4A6-2CE9-C8C0-1A5D30F4857E}"/>
              </a:ext>
            </a:extLst>
          </p:cNvPr>
          <p:cNvSpPr/>
          <p:nvPr/>
        </p:nvSpPr>
        <p:spPr bwMode="white">
          <a:xfrm>
            <a:off x="2855203" y="6308762"/>
            <a:ext cx="211537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9AA92F-3CFD-A304-DB48-BCF957DE5BF0}"/>
              </a:ext>
            </a:extLst>
          </p:cNvPr>
          <p:cNvSpPr/>
          <p:nvPr/>
        </p:nvSpPr>
        <p:spPr bwMode="white">
          <a:xfrm>
            <a:off x="5082953" y="6308762"/>
            <a:ext cx="218147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84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D7BBA-646A-BD09-F84D-CC9E76132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20E29-C64C-815F-5AF3-1CA4A15DA324}"/>
              </a:ext>
            </a:extLst>
          </p:cNvPr>
          <p:cNvSpPr/>
          <p:nvPr/>
        </p:nvSpPr>
        <p:spPr bwMode="white">
          <a:xfrm>
            <a:off x="8758095" y="2925152"/>
            <a:ext cx="1666666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6F1E55-449A-89D3-FDE3-9E2E309E6FFB}"/>
              </a:ext>
            </a:extLst>
          </p:cNvPr>
          <p:cNvSpPr/>
          <p:nvPr/>
        </p:nvSpPr>
        <p:spPr bwMode="white">
          <a:xfrm>
            <a:off x="2196190" y="3734995"/>
            <a:ext cx="1571428" cy="5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F5D342-3740-1242-7174-2FC37A48CA35}"/>
              </a:ext>
            </a:extLst>
          </p:cNvPr>
          <p:cNvSpPr/>
          <p:nvPr/>
        </p:nvSpPr>
        <p:spPr bwMode="white">
          <a:xfrm>
            <a:off x="8739047" y="4668697"/>
            <a:ext cx="1733333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F34D78-0707-25A2-256B-425827555EAB}"/>
              </a:ext>
            </a:extLst>
          </p:cNvPr>
          <p:cNvSpPr/>
          <p:nvPr/>
        </p:nvSpPr>
        <p:spPr bwMode="white">
          <a:xfrm>
            <a:off x="2224761" y="5459485"/>
            <a:ext cx="1800000" cy="5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01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21CC9-54F3-B21F-DE7B-CCE64B08C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02F92-974F-F0E6-8EAE-B59691C87868}"/>
              </a:ext>
            </a:extLst>
          </p:cNvPr>
          <p:cNvSpPr/>
          <p:nvPr/>
        </p:nvSpPr>
        <p:spPr bwMode="white">
          <a:xfrm>
            <a:off x="6967619" y="1181589"/>
            <a:ext cx="304761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F9B441-6AE4-B09B-8B4C-CA25DF74CC6A}"/>
              </a:ext>
            </a:extLst>
          </p:cNvPr>
          <p:cNvSpPr/>
          <p:nvPr/>
        </p:nvSpPr>
        <p:spPr bwMode="white">
          <a:xfrm>
            <a:off x="7767619" y="2048527"/>
            <a:ext cx="2000000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180139-BA94-7906-98EE-DFE85C71F6CF}"/>
              </a:ext>
            </a:extLst>
          </p:cNvPr>
          <p:cNvSpPr/>
          <p:nvPr/>
        </p:nvSpPr>
        <p:spPr bwMode="white">
          <a:xfrm>
            <a:off x="1539047" y="2867830"/>
            <a:ext cx="990476" cy="4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4F6185-85DE-25A2-A01A-03770B13F49C}"/>
              </a:ext>
            </a:extLst>
          </p:cNvPr>
          <p:cNvSpPr/>
          <p:nvPr/>
        </p:nvSpPr>
        <p:spPr bwMode="white">
          <a:xfrm>
            <a:off x="4424761" y="3734768"/>
            <a:ext cx="2923809" cy="4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64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BF789-6677-97C1-9504-C115C7C0FA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FFE07-B42E-5FA6-B83F-34C94388DCCE}"/>
              </a:ext>
            </a:extLst>
          </p:cNvPr>
          <p:cNvSpPr/>
          <p:nvPr/>
        </p:nvSpPr>
        <p:spPr bwMode="white">
          <a:xfrm>
            <a:off x="8043809" y="2086494"/>
            <a:ext cx="1723809" cy="4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C5558E-1402-B559-E39A-B9860CEA21E4}"/>
              </a:ext>
            </a:extLst>
          </p:cNvPr>
          <p:cNvSpPr/>
          <p:nvPr/>
        </p:nvSpPr>
        <p:spPr bwMode="white">
          <a:xfrm>
            <a:off x="1510476" y="2896169"/>
            <a:ext cx="1600000" cy="5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A8C27-1437-3C0B-1043-9DBC485ADA09}"/>
              </a:ext>
            </a:extLst>
          </p:cNvPr>
          <p:cNvSpPr/>
          <p:nvPr/>
        </p:nvSpPr>
        <p:spPr bwMode="white">
          <a:xfrm>
            <a:off x="7937470" y="3661023"/>
            <a:ext cx="1912052" cy="6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111D75-9107-E195-BBD3-A026D2167472}"/>
              </a:ext>
            </a:extLst>
          </p:cNvPr>
          <p:cNvSpPr/>
          <p:nvPr/>
        </p:nvSpPr>
        <p:spPr bwMode="white">
          <a:xfrm>
            <a:off x="1567619" y="4620302"/>
            <a:ext cx="2076190" cy="5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46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3AB3A-5696-2424-C298-923A6B698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D6CF0-190D-E5A2-6214-3DB7E58593F7}"/>
              </a:ext>
            </a:extLst>
          </p:cNvPr>
          <p:cNvSpPr/>
          <p:nvPr/>
        </p:nvSpPr>
        <p:spPr bwMode="white">
          <a:xfrm>
            <a:off x="6062857" y="1095880"/>
            <a:ext cx="314285" cy="3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3A3620-8187-1EFB-3DBF-0F8BCDECB589}"/>
              </a:ext>
            </a:extLst>
          </p:cNvPr>
          <p:cNvSpPr/>
          <p:nvPr/>
        </p:nvSpPr>
        <p:spPr bwMode="white">
          <a:xfrm>
            <a:off x="5777142" y="1915397"/>
            <a:ext cx="3180952" cy="49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EEC992-169D-4241-09AF-D7972B1DC3AF}"/>
              </a:ext>
            </a:extLst>
          </p:cNvPr>
          <p:cNvSpPr/>
          <p:nvPr/>
        </p:nvSpPr>
        <p:spPr bwMode="white">
          <a:xfrm>
            <a:off x="4424761" y="2773031"/>
            <a:ext cx="2914285" cy="49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21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E1AF5-BFA5-E139-A8A0-1A4064C96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5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42D52-F69A-8A9C-4371-C61F2BE22EE3}"/>
              </a:ext>
            </a:extLst>
          </p:cNvPr>
          <p:cNvSpPr/>
          <p:nvPr/>
        </p:nvSpPr>
        <p:spPr bwMode="white">
          <a:xfrm>
            <a:off x="1352029" y="3001839"/>
            <a:ext cx="6976219" cy="97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37375C-B3D5-2A29-F666-39A424244669}"/>
              </a:ext>
            </a:extLst>
          </p:cNvPr>
          <p:cNvSpPr/>
          <p:nvPr/>
        </p:nvSpPr>
        <p:spPr bwMode="white">
          <a:xfrm>
            <a:off x="1352029" y="4109025"/>
            <a:ext cx="2640039" cy="29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EC919B-03F0-C1F4-4888-66A6777E9CFD}"/>
              </a:ext>
            </a:extLst>
          </p:cNvPr>
          <p:cNvSpPr/>
          <p:nvPr/>
        </p:nvSpPr>
        <p:spPr bwMode="white">
          <a:xfrm>
            <a:off x="1674627" y="4656027"/>
            <a:ext cx="2317440" cy="2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0FB4A0-E46C-3E21-4391-1A782DE8DA72}"/>
              </a:ext>
            </a:extLst>
          </p:cNvPr>
          <p:cNvSpPr/>
          <p:nvPr/>
        </p:nvSpPr>
        <p:spPr bwMode="white">
          <a:xfrm>
            <a:off x="2971604" y="5229391"/>
            <a:ext cx="1665660" cy="23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55AB96-63FF-D76B-C6A0-34893EC59781}"/>
              </a:ext>
            </a:extLst>
          </p:cNvPr>
          <p:cNvSpPr/>
          <p:nvPr/>
        </p:nvSpPr>
        <p:spPr bwMode="white">
          <a:xfrm>
            <a:off x="3136195" y="5776393"/>
            <a:ext cx="849289" cy="23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FB9730-B0F1-525B-0291-971EF308BBFB}"/>
              </a:ext>
            </a:extLst>
          </p:cNvPr>
          <p:cNvSpPr/>
          <p:nvPr/>
        </p:nvSpPr>
        <p:spPr bwMode="white">
          <a:xfrm>
            <a:off x="4597763" y="5736851"/>
            <a:ext cx="2258188" cy="3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8D3AB9-49C4-D805-31B7-4A19A0BB81AD}"/>
              </a:ext>
            </a:extLst>
          </p:cNvPr>
          <p:cNvSpPr/>
          <p:nvPr/>
        </p:nvSpPr>
        <p:spPr bwMode="white">
          <a:xfrm>
            <a:off x="1358612" y="6277263"/>
            <a:ext cx="6372963" cy="32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9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A1859-B35A-9A72-53DC-DFC90D158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17765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