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6" autoAdjust="0"/>
    <p:restoredTop sz="94660"/>
  </p:normalViewPr>
  <p:slideViewPr>
    <p:cSldViewPr showGuides="1">
      <p:cViewPr varScale="1">
        <p:scale>
          <a:sx n="64" d="100"/>
          <a:sy n="64" d="100"/>
        </p:scale>
        <p:origin x="18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E66417D-8756-E93F-7153-A828D709F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19" y="1556792"/>
            <a:ext cx="10104762" cy="123809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72BA095-696D-FA33-CB51-C151AA8FC2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666" y="4149080"/>
            <a:ext cx="5466667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FD18F-A4D7-E69B-1769-F0CBEADEF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8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1F949-D274-708C-3FE8-AC6AC0878645}"/>
              </a:ext>
            </a:extLst>
          </p:cNvPr>
          <p:cNvSpPr/>
          <p:nvPr/>
        </p:nvSpPr>
        <p:spPr bwMode="white">
          <a:xfrm>
            <a:off x="2045222" y="3936055"/>
            <a:ext cx="4046346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F05C3F-A68A-2097-F337-C486C771AA8D}"/>
              </a:ext>
            </a:extLst>
          </p:cNvPr>
          <p:cNvSpPr/>
          <p:nvPr/>
        </p:nvSpPr>
        <p:spPr bwMode="white">
          <a:xfrm>
            <a:off x="1603481" y="4750064"/>
            <a:ext cx="1943660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0BAD66-1B35-9E08-05BD-77C391A726A6}"/>
              </a:ext>
            </a:extLst>
          </p:cNvPr>
          <p:cNvSpPr/>
          <p:nvPr/>
        </p:nvSpPr>
        <p:spPr bwMode="white">
          <a:xfrm>
            <a:off x="1603481" y="5475594"/>
            <a:ext cx="1890651" cy="42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FD9DEB-63F0-BB49-262F-0F30382C5E62}"/>
              </a:ext>
            </a:extLst>
          </p:cNvPr>
          <p:cNvSpPr/>
          <p:nvPr/>
        </p:nvSpPr>
        <p:spPr bwMode="white">
          <a:xfrm>
            <a:off x="1568142" y="6245364"/>
            <a:ext cx="8022014" cy="42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96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7B095-C819-D1D5-1F7D-8E0BFADD5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9599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E5821-92C3-8DBD-EF75-5BE39005FD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245DE7-F8CE-C539-2103-290EDD7FF32D}"/>
              </a:ext>
            </a:extLst>
          </p:cNvPr>
          <p:cNvSpPr/>
          <p:nvPr/>
        </p:nvSpPr>
        <p:spPr bwMode="white">
          <a:xfrm>
            <a:off x="1186666" y="1172334"/>
            <a:ext cx="4942857" cy="4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EB68C2-1FF9-1CA2-CF46-8FCBCEFC22EC}"/>
              </a:ext>
            </a:extLst>
          </p:cNvPr>
          <p:cNvSpPr/>
          <p:nvPr/>
        </p:nvSpPr>
        <p:spPr bwMode="white">
          <a:xfrm>
            <a:off x="681904" y="2011828"/>
            <a:ext cx="3352380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FBEE07-D458-A6C6-30A6-B21E6A5E7941}"/>
              </a:ext>
            </a:extLst>
          </p:cNvPr>
          <p:cNvSpPr/>
          <p:nvPr/>
        </p:nvSpPr>
        <p:spPr bwMode="white">
          <a:xfrm>
            <a:off x="681904" y="2851323"/>
            <a:ext cx="2419047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F7D6D2-06CD-0E98-31F2-FECEDB932767}"/>
              </a:ext>
            </a:extLst>
          </p:cNvPr>
          <p:cNvSpPr/>
          <p:nvPr/>
        </p:nvSpPr>
        <p:spPr bwMode="white">
          <a:xfrm>
            <a:off x="681904" y="3671739"/>
            <a:ext cx="2600000" cy="4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187D2F-DA05-9C60-244F-1007AAEDB16E}"/>
              </a:ext>
            </a:extLst>
          </p:cNvPr>
          <p:cNvSpPr/>
          <p:nvPr/>
        </p:nvSpPr>
        <p:spPr bwMode="white">
          <a:xfrm>
            <a:off x="681904" y="4511234"/>
            <a:ext cx="5685714" cy="4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9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6FF8E8-FB0E-5DAE-11AB-6B83BD795C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10CD1-D9C5-1D9E-2F13-00D744D0BE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B22AF3-A064-A8E5-6318-782E9E6790EE}"/>
              </a:ext>
            </a:extLst>
          </p:cNvPr>
          <p:cNvSpPr/>
          <p:nvPr/>
        </p:nvSpPr>
        <p:spPr bwMode="white">
          <a:xfrm>
            <a:off x="2596190" y="2078994"/>
            <a:ext cx="4266666" cy="53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7F659-782D-915A-9185-E6A34208E6BF}"/>
              </a:ext>
            </a:extLst>
          </p:cNvPr>
          <p:cNvSpPr/>
          <p:nvPr/>
        </p:nvSpPr>
        <p:spPr bwMode="white">
          <a:xfrm>
            <a:off x="2596190" y="3920804"/>
            <a:ext cx="4266666" cy="52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7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14B3E-7ADB-D120-33BE-C1C8A4CAB2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EADC9D-3113-3ADE-F440-A884E4B18B6F}"/>
              </a:ext>
            </a:extLst>
          </p:cNvPr>
          <p:cNvSpPr/>
          <p:nvPr/>
        </p:nvSpPr>
        <p:spPr bwMode="white">
          <a:xfrm>
            <a:off x="2596190" y="2039428"/>
            <a:ext cx="4533333" cy="5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34B8E9-E52A-8B0B-2800-0ACE877A9CB9}"/>
              </a:ext>
            </a:extLst>
          </p:cNvPr>
          <p:cNvSpPr/>
          <p:nvPr/>
        </p:nvSpPr>
        <p:spPr bwMode="white">
          <a:xfrm>
            <a:off x="3662857" y="2982959"/>
            <a:ext cx="4333333" cy="4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FE5E8E-7768-BFCD-D0D9-312307EDA909}"/>
              </a:ext>
            </a:extLst>
          </p:cNvPr>
          <p:cNvSpPr/>
          <p:nvPr/>
        </p:nvSpPr>
        <p:spPr bwMode="white">
          <a:xfrm>
            <a:off x="3186666" y="3907428"/>
            <a:ext cx="2676190" cy="4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F3581C-94B9-0042-0AD6-8ACA39CA8165}"/>
              </a:ext>
            </a:extLst>
          </p:cNvPr>
          <p:cNvSpPr/>
          <p:nvPr/>
        </p:nvSpPr>
        <p:spPr bwMode="white">
          <a:xfrm>
            <a:off x="3186666" y="4803306"/>
            <a:ext cx="2333333" cy="5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1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F7A8E-8382-70CA-ECFB-8E58318546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06D1D4-8729-4CA1-A74C-E35A579FB481}"/>
              </a:ext>
            </a:extLst>
          </p:cNvPr>
          <p:cNvSpPr/>
          <p:nvPr/>
        </p:nvSpPr>
        <p:spPr bwMode="white">
          <a:xfrm>
            <a:off x="2586666" y="3003687"/>
            <a:ext cx="4809523" cy="52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8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C493F-2546-9A46-FCED-385EE208CC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27AB1-DDE4-E505-54BA-A89037EE54DD}"/>
              </a:ext>
            </a:extLst>
          </p:cNvPr>
          <p:cNvSpPr/>
          <p:nvPr/>
        </p:nvSpPr>
        <p:spPr bwMode="white">
          <a:xfrm>
            <a:off x="2605714" y="2077157"/>
            <a:ext cx="3733333" cy="52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E917A6-F9A9-4F00-6C3A-55F51D8DD4DA}"/>
              </a:ext>
            </a:extLst>
          </p:cNvPr>
          <p:cNvSpPr/>
          <p:nvPr/>
        </p:nvSpPr>
        <p:spPr bwMode="white">
          <a:xfrm>
            <a:off x="3748571" y="3010824"/>
            <a:ext cx="3990476" cy="51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60A6A4-DFF8-4237-7C25-C32A346D52BB}"/>
              </a:ext>
            </a:extLst>
          </p:cNvPr>
          <p:cNvSpPr/>
          <p:nvPr/>
        </p:nvSpPr>
        <p:spPr bwMode="white">
          <a:xfrm>
            <a:off x="3196190" y="3963545"/>
            <a:ext cx="1857142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0E8E35-B098-8513-0629-205AAC70ED27}"/>
              </a:ext>
            </a:extLst>
          </p:cNvPr>
          <p:cNvSpPr/>
          <p:nvPr/>
        </p:nvSpPr>
        <p:spPr bwMode="white">
          <a:xfrm>
            <a:off x="3196190" y="4830522"/>
            <a:ext cx="2333333" cy="53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5689F1-39EE-DEDC-39BA-30E7DD8495D4}"/>
              </a:ext>
            </a:extLst>
          </p:cNvPr>
          <p:cNvSpPr/>
          <p:nvPr/>
        </p:nvSpPr>
        <p:spPr bwMode="white">
          <a:xfrm>
            <a:off x="5358095" y="5821353"/>
            <a:ext cx="847619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85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8033E-4D2E-52F1-4E2A-CD4BF7935E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0850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7D7D9-FBCD-2995-7803-61415B9ABE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5A836-1B91-D578-F0AC-019054582E8F}"/>
              </a:ext>
            </a:extLst>
          </p:cNvPr>
          <p:cNvSpPr/>
          <p:nvPr/>
        </p:nvSpPr>
        <p:spPr bwMode="white">
          <a:xfrm>
            <a:off x="1177142" y="1277304"/>
            <a:ext cx="3504761" cy="43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FE62F7-DBA7-4215-E78B-5549957B5B43}"/>
              </a:ext>
            </a:extLst>
          </p:cNvPr>
          <p:cNvSpPr/>
          <p:nvPr/>
        </p:nvSpPr>
        <p:spPr bwMode="white">
          <a:xfrm>
            <a:off x="681904" y="2183675"/>
            <a:ext cx="2647619" cy="33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D839C-E343-7511-5B08-99E7219DBA29}"/>
              </a:ext>
            </a:extLst>
          </p:cNvPr>
          <p:cNvSpPr/>
          <p:nvPr/>
        </p:nvSpPr>
        <p:spPr bwMode="white">
          <a:xfrm>
            <a:off x="681904" y="3004180"/>
            <a:ext cx="2828571" cy="43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B107AE-09F6-D4A4-1AFA-E9D902A48846}"/>
              </a:ext>
            </a:extLst>
          </p:cNvPr>
          <p:cNvSpPr/>
          <p:nvPr/>
        </p:nvSpPr>
        <p:spPr bwMode="white">
          <a:xfrm>
            <a:off x="681904" y="3853307"/>
            <a:ext cx="6838095" cy="4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32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B7F11-BC50-7579-D9C7-4BFAB53CA2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5AE9AB-0C6C-1A05-9F50-BB16D740B282}"/>
              </a:ext>
            </a:extLst>
          </p:cNvPr>
          <p:cNvSpPr/>
          <p:nvPr/>
        </p:nvSpPr>
        <p:spPr bwMode="white">
          <a:xfrm>
            <a:off x="1830732" y="4221035"/>
            <a:ext cx="2259504" cy="27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397FAF-1782-DEB3-25D8-7509F44F6C61}"/>
              </a:ext>
            </a:extLst>
          </p:cNvPr>
          <p:cNvSpPr/>
          <p:nvPr/>
        </p:nvSpPr>
        <p:spPr bwMode="white">
          <a:xfrm>
            <a:off x="1480776" y="4898235"/>
            <a:ext cx="1673707" cy="26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09492E-3F56-D22E-A9FA-B794AFF16A63}"/>
              </a:ext>
            </a:extLst>
          </p:cNvPr>
          <p:cNvSpPr/>
          <p:nvPr/>
        </p:nvSpPr>
        <p:spPr bwMode="white">
          <a:xfrm>
            <a:off x="1480776" y="5522171"/>
            <a:ext cx="1445474" cy="36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7C807D-3398-4A7F-B54D-47FD646D57FE}"/>
              </a:ext>
            </a:extLst>
          </p:cNvPr>
          <p:cNvSpPr/>
          <p:nvPr/>
        </p:nvSpPr>
        <p:spPr bwMode="white">
          <a:xfrm>
            <a:off x="1450344" y="6191762"/>
            <a:ext cx="3925604" cy="36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8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