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96" autoAdjust="0"/>
    <p:restoredTop sz="94660"/>
  </p:normalViewPr>
  <p:slideViewPr>
    <p:cSldViewPr showGuides="1">
      <p:cViewPr varScale="1">
        <p:scale>
          <a:sx n="64" d="100"/>
          <a:sy n="64" d="100"/>
        </p:scale>
        <p:origin x="21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618CBE7-7B57-D429-2033-7EF2B68023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143" y="3114714"/>
            <a:ext cx="6685714" cy="6285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C6FA96-8B3E-2F4B-BE7E-9533CAF40A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7814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FD5E24-9CD9-1532-76E0-687403F69009}"/>
              </a:ext>
            </a:extLst>
          </p:cNvPr>
          <p:cNvSpPr/>
          <p:nvPr/>
        </p:nvSpPr>
        <p:spPr bwMode="white">
          <a:xfrm>
            <a:off x="1234927" y="6395277"/>
            <a:ext cx="3884896" cy="24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272D55-3405-E062-A4C7-0DFCF1415A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8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CA76C5-0E30-F809-6028-D5479A2C7147}"/>
              </a:ext>
            </a:extLst>
          </p:cNvPr>
          <p:cNvSpPr/>
          <p:nvPr/>
        </p:nvSpPr>
        <p:spPr bwMode="white">
          <a:xfrm>
            <a:off x="1554590" y="3756290"/>
            <a:ext cx="1157034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96A376-9B6C-97DD-F132-01F0A3500CB2}"/>
              </a:ext>
            </a:extLst>
          </p:cNvPr>
          <p:cNvSpPr/>
          <p:nvPr/>
        </p:nvSpPr>
        <p:spPr bwMode="white">
          <a:xfrm>
            <a:off x="2884719" y="3747589"/>
            <a:ext cx="4372907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AEFC89-FED2-68FC-D015-2E05E355C308}"/>
              </a:ext>
            </a:extLst>
          </p:cNvPr>
          <p:cNvSpPr/>
          <p:nvPr/>
        </p:nvSpPr>
        <p:spPr bwMode="white">
          <a:xfrm>
            <a:off x="1554590" y="4513268"/>
            <a:ext cx="660717" cy="40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45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80B1E-B903-FE19-CF53-AFA2AFB7B5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5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56E812-8E85-8E50-0A1F-E79ACB3C96CC}"/>
              </a:ext>
            </a:extLst>
          </p:cNvPr>
          <p:cNvSpPr/>
          <p:nvPr/>
        </p:nvSpPr>
        <p:spPr bwMode="white">
          <a:xfrm>
            <a:off x="1528895" y="5433259"/>
            <a:ext cx="1129082" cy="37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62249F-5F85-F3EC-1C0E-7E18A4D16DFC}"/>
              </a:ext>
            </a:extLst>
          </p:cNvPr>
          <p:cNvSpPr/>
          <p:nvPr/>
        </p:nvSpPr>
        <p:spPr bwMode="white">
          <a:xfrm>
            <a:off x="2775941" y="5416392"/>
            <a:ext cx="7381168" cy="41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BAF2A7-B097-5284-4374-C2F17516E528}"/>
              </a:ext>
            </a:extLst>
          </p:cNvPr>
          <p:cNvSpPr/>
          <p:nvPr/>
        </p:nvSpPr>
        <p:spPr bwMode="white">
          <a:xfrm>
            <a:off x="1554173" y="6209130"/>
            <a:ext cx="6597551" cy="41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25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CA00B-74C5-94BB-0741-3234B47691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8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CC97C1-0CF7-6514-B1AA-56602248A022}"/>
              </a:ext>
            </a:extLst>
          </p:cNvPr>
          <p:cNvSpPr/>
          <p:nvPr/>
        </p:nvSpPr>
        <p:spPr bwMode="white">
          <a:xfrm>
            <a:off x="1980086" y="4893055"/>
            <a:ext cx="1307601" cy="36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F01A4D-7AD8-3D47-9D30-91B5BC2CC72B}"/>
              </a:ext>
            </a:extLst>
          </p:cNvPr>
          <p:cNvSpPr/>
          <p:nvPr/>
        </p:nvSpPr>
        <p:spPr bwMode="white">
          <a:xfrm>
            <a:off x="3505857" y="4755124"/>
            <a:ext cx="5254439" cy="54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2585FE-6E1E-98E3-0389-C026584D3A20}"/>
              </a:ext>
            </a:extLst>
          </p:cNvPr>
          <p:cNvSpPr/>
          <p:nvPr/>
        </p:nvSpPr>
        <p:spPr bwMode="white">
          <a:xfrm>
            <a:off x="1980087" y="5584559"/>
            <a:ext cx="7347983" cy="36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0E0910-D78D-0D69-DF69-5602DECB67CB}"/>
              </a:ext>
            </a:extLst>
          </p:cNvPr>
          <p:cNvSpPr/>
          <p:nvPr/>
        </p:nvSpPr>
        <p:spPr bwMode="white">
          <a:xfrm>
            <a:off x="1980087" y="6260865"/>
            <a:ext cx="948861" cy="34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F2A1BB5-318B-C3C3-E320-3CF7375C7868}"/>
              </a:ext>
            </a:extLst>
          </p:cNvPr>
          <p:cNvSpPr/>
          <p:nvPr/>
        </p:nvSpPr>
        <p:spPr bwMode="white">
          <a:xfrm>
            <a:off x="8760296" y="4896911"/>
            <a:ext cx="443505" cy="36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24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2324A-1B09-139C-4829-2D12E74B0D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9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ADCBBD-CFC6-40D1-956C-25ED7E923B15}"/>
              </a:ext>
            </a:extLst>
          </p:cNvPr>
          <p:cNvSpPr/>
          <p:nvPr/>
        </p:nvSpPr>
        <p:spPr bwMode="white">
          <a:xfrm>
            <a:off x="1386666" y="2019851"/>
            <a:ext cx="3533333" cy="4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B11DDD-4B85-BE64-605A-74F1839D8017}"/>
              </a:ext>
            </a:extLst>
          </p:cNvPr>
          <p:cNvSpPr/>
          <p:nvPr/>
        </p:nvSpPr>
        <p:spPr bwMode="white">
          <a:xfrm>
            <a:off x="5167619" y="2019851"/>
            <a:ext cx="5285714" cy="4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9EF1A5-0DBF-F65D-90BF-D1332AFE5055}"/>
              </a:ext>
            </a:extLst>
          </p:cNvPr>
          <p:cNvSpPr/>
          <p:nvPr/>
        </p:nvSpPr>
        <p:spPr bwMode="white">
          <a:xfrm>
            <a:off x="1386666" y="2867658"/>
            <a:ext cx="6437526" cy="4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68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E3E14-E675-705D-65BF-D1C3172079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557702-89F3-A2F5-461A-B594C8774758}"/>
              </a:ext>
            </a:extLst>
          </p:cNvPr>
          <p:cNvSpPr/>
          <p:nvPr/>
        </p:nvSpPr>
        <p:spPr bwMode="white">
          <a:xfrm>
            <a:off x="1377142" y="2030956"/>
            <a:ext cx="5582954" cy="467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70B37D-4955-BF8C-223F-96B15F485FC6}"/>
              </a:ext>
            </a:extLst>
          </p:cNvPr>
          <p:cNvSpPr/>
          <p:nvPr/>
        </p:nvSpPr>
        <p:spPr bwMode="white">
          <a:xfrm>
            <a:off x="1386667" y="2870488"/>
            <a:ext cx="2189054" cy="467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6B2E50-EEF6-BDB8-CFA9-1A73EBF6AF3B}"/>
              </a:ext>
            </a:extLst>
          </p:cNvPr>
          <p:cNvSpPr/>
          <p:nvPr/>
        </p:nvSpPr>
        <p:spPr bwMode="white">
          <a:xfrm>
            <a:off x="8767619" y="2870488"/>
            <a:ext cx="1685714" cy="4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419510-3925-8C5A-2055-7C534D05116C}"/>
              </a:ext>
            </a:extLst>
          </p:cNvPr>
          <p:cNvSpPr/>
          <p:nvPr/>
        </p:nvSpPr>
        <p:spPr bwMode="white">
          <a:xfrm>
            <a:off x="1396190" y="3729101"/>
            <a:ext cx="1133333" cy="44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7BF9B81-A369-E3F9-DF2C-59BC16AF3A3E}"/>
              </a:ext>
            </a:extLst>
          </p:cNvPr>
          <p:cNvSpPr/>
          <p:nvPr/>
        </p:nvSpPr>
        <p:spPr bwMode="white">
          <a:xfrm>
            <a:off x="6960096" y="2030956"/>
            <a:ext cx="3445618" cy="467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17FF57-AF17-A3F7-FABB-D17AEBE43384}"/>
              </a:ext>
            </a:extLst>
          </p:cNvPr>
          <p:cNvSpPr/>
          <p:nvPr/>
        </p:nvSpPr>
        <p:spPr bwMode="white">
          <a:xfrm>
            <a:off x="3575721" y="2870488"/>
            <a:ext cx="4915706" cy="467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05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F183F2-CD0D-805A-990D-4E02FF7868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1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8772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DD0C9C-ED48-9DC4-9574-3D5F603E64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8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80B44F-E35E-49D1-3C54-0D32DF8EA513}"/>
              </a:ext>
            </a:extLst>
          </p:cNvPr>
          <p:cNvSpPr/>
          <p:nvPr/>
        </p:nvSpPr>
        <p:spPr bwMode="white">
          <a:xfrm>
            <a:off x="681904" y="1200857"/>
            <a:ext cx="1741688" cy="49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05669D-6629-3AB9-065B-E0F37D5673F7}"/>
              </a:ext>
            </a:extLst>
          </p:cNvPr>
          <p:cNvSpPr/>
          <p:nvPr/>
        </p:nvSpPr>
        <p:spPr bwMode="white">
          <a:xfrm>
            <a:off x="2423592" y="1191322"/>
            <a:ext cx="8048787" cy="4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13C6E7-0354-A4F9-01F4-2A061207B153}"/>
              </a:ext>
            </a:extLst>
          </p:cNvPr>
          <p:cNvSpPr/>
          <p:nvPr/>
        </p:nvSpPr>
        <p:spPr bwMode="white">
          <a:xfrm>
            <a:off x="681904" y="2097217"/>
            <a:ext cx="1000000" cy="38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22DC4A-19F2-5643-50F5-35FA71057019}"/>
              </a:ext>
            </a:extLst>
          </p:cNvPr>
          <p:cNvSpPr/>
          <p:nvPr/>
        </p:nvSpPr>
        <p:spPr bwMode="white">
          <a:xfrm>
            <a:off x="1891428" y="2040002"/>
            <a:ext cx="5428708" cy="43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E015A3-6389-7F53-00BA-627FD4EE7826}"/>
              </a:ext>
            </a:extLst>
          </p:cNvPr>
          <p:cNvSpPr/>
          <p:nvPr/>
        </p:nvSpPr>
        <p:spPr bwMode="white">
          <a:xfrm>
            <a:off x="7577142" y="2040002"/>
            <a:ext cx="2895238" cy="43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F63770-65C9-63CF-0387-0D4753BF18C6}"/>
              </a:ext>
            </a:extLst>
          </p:cNvPr>
          <p:cNvSpPr/>
          <p:nvPr/>
        </p:nvSpPr>
        <p:spPr bwMode="white">
          <a:xfrm>
            <a:off x="681904" y="2879148"/>
            <a:ext cx="2628571" cy="4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6BB27E-8D1D-BE6A-92F5-4C4887617DE5}"/>
              </a:ext>
            </a:extLst>
          </p:cNvPr>
          <p:cNvSpPr/>
          <p:nvPr/>
        </p:nvSpPr>
        <p:spPr bwMode="white">
          <a:xfrm>
            <a:off x="681904" y="3718293"/>
            <a:ext cx="2828571" cy="46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10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