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447874-17F3-EC45-31FA-4AEC875F8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42548"/>
            <a:ext cx="10800000" cy="572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E6002-DF6C-3D89-8E11-A9A8AF7C2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0F3B5-878D-2346-6D4A-0EC4198E989E}"/>
              </a:ext>
            </a:extLst>
          </p:cNvPr>
          <p:cNvSpPr/>
          <p:nvPr/>
        </p:nvSpPr>
        <p:spPr bwMode="white">
          <a:xfrm>
            <a:off x="1243809" y="1181640"/>
            <a:ext cx="6457142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CF3EB-A418-A54B-0279-5CE9384B529E}"/>
              </a:ext>
            </a:extLst>
          </p:cNvPr>
          <p:cNvSpPr/>
          <p:nvPr/>
        </p:nvSpPr>
        <p:spPr bwMode="white">
          <a:xfrm>
            <a:off x="681904" y="2029733"/>
            <a:ext cx="3809523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4A25F5-BD7B-4950-7F0B-1680C30252A6}"/>
              </a:ext>
            </a:extLst>
          </p:cNvPr>
          <p:cNvSpPr/>
          <p:nvPr/>
        </p:nvSpPr>
        <p:spPr bwMode="white">
          <a:xfrm>
            <a:off x="681904" y="2896884"/>
            <a:ext cx="1942857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359A09-BACC-F5EF-BA75-824CC48B92E8}"/>
              </a:ext>
            </a:extLst>
          </p:cNvPr>
          <p:cNvSpPr/>
          <p:nvPr/>
        </p:nvSpPr>
        <p:spPr bwMode="white">
          <a:xfrm>
            <a:off x="681904" y="3697330"/>
            <a:ext cx="1666666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CB7A2B-C64A-C80E-8948-E0F1F4E2E857}"/>
              </a:ext>
            </a:extLst>
          </p:cNvPr>
          <p:cNvSpPr/>
          <p:nvPr/>
        </p:nvSpPr>
        <p:spPr bwMode="white">
          <a:xfrm>
            <a:off x="681904" y="4526365"/>
            <a:ext cx="6600000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86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05FAC-7173-AAF2-D34A-FD8F0276B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DCBD5E-FB9F-FE0E-9E62-257C7DF2123B}"/>
              </a:ext>
            </a:extLst>
          </p:cNvPr>
          <p:cNvSpPr/>
          <p:nvPr/>
        </p:nvSpPr>
        <p:spPr bwMode="white">
          <a:xfrm>
            <a:off x="1641527" y="4617679"/>
            <a:ext cx="4633716" cy="4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91CA21-F426-D292-775B-F6EB63162DD1}"/>
              </a:ext>
            </a:extLst>
          </p:cNvPr>
          <p:cNvSpPr/>
          <p:nvPr/>
        </p:nvSpPr>
        <p:spPr bwMode="white">
          <a:xfrm>
            <a:off x="1641527" y="5479069"/>
            <a:ext cx="2182106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491ED8-3613-5350-A15E-84D3998BA04D}"/>
              </a:ext>
            </a:extLst>
          </p:cNvPr>
          <p:cNvSpPr/>
          <p:nvPr/>
        </p:nvSpPr>
        <p:spPr bwMode="white">
          <a:xfrm>
            <a:off x="1641527" y="6314356"/>
            <a:ext cx="964995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D084D-2DB3-133C-0EE9-0C270AB25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21BCD6-7E73-C5F8-6E62-2632ED3907D4}"/>
              </a:ext>
            </a:extLst>
          </p:cNvPr>
          <p:cNvSpPr/>
          <p:nvPr/>
        </p:nvSpPr>
        <p:spPr bwMode="white">
          <a:xfrm>
            <a:off x="681904" y="2041275"/>
            <a:ext cx="5323809" cy="49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F2081-D3AB-282E-73D4-76FC41668630}"/>
              </a:ext>
            </a:extLst>
          </p:cNvPr>
          <p:cNvSpPr/>
          <p:nvPr/>
        </p:nvSpPr>
        <p:spPr bwMode="white">
          <a:xfrm>
            <a:off x="681904" y="2976891"/>
            <a:ext cx="2695238" cy="42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ACAF70-3D41-2C18-0B0A-A39E4777C6EC}"/>
              </a:ext>
            </a:extLst>
          </p:cNvPr>
          <p:cNvSpPr/>
          <p:nvPr/>
        </p:nvSpPr>
        <p:spPr bwMode="white">
          <a:xfrm>
            <a:off x="681904" y="3912507"/>
            <a:ext cx="1904761" cy="40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9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230D5-5B32-58CD-DD1E-15481B250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23CAE-07C3-C230-AC06-4B9E98909BCA}"/>
              </a:ext>
            </a:extLst>
          </p:cNvPr>
          <p:cNvSpPr/>
          <p:nvPr/>
        </p:nvSpPr>
        <p:spPr bwMode="white">
          <a:xfrm>
            <a:off x="681904" y="2029155"/>
            <a:ext cx="4523809" cy="5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C749B-7059-9DD7-8D51-9E5B83C590F2}"/>
              </a:ext>
            </a:extLst>
          </p:cNvPr>
          <p:cNvSpPr/>
          <p:nvPr/>
        </p:nvSpPr>
        <p:spPr bwMode="white">
          <a:xfrm>
            <a:off x="681904" y="2972024"/>
            <a:ext cx="2704761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FDFCB-D432-1F4E-0E88-688692D241A3}"/>
              </a:ext>
            </a:extLst>
          </p:cNvPr>
          <p:cNvSpPr/>
          <p:nvPr/>
        </p:nvSpPr>
        <p:spPr bwMode="white">
          <a:xfrm>
            <a:off x="681904" y="3895845"/>
            <a:ext cx="1104761" cy="37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9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FC78A-0CC7-F44C-3CFC-4A1186C0A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5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08E44-CAAF-993D-8612-58043CE5D4CF}"/>
              </a:ext>
            </a:extLst>
          </p:cNvPr>
          <p:cNvSpPr/>
          <p:nvPr/>
        </p:nvSpPr>
        <p:spPr bwMode="white">
          <a:xfrm>
            <a:off x="3647132" y="3479462"/>
            <a:ext cx="229017" cy="26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1978A-3660-CE02-7208-11C5328FA349}"/>
              </a:ext>
            </a:extLst>
          </p:cNvPr>
          <p:cNvSpPr/>
          <p:nvPr/>
        </p:nvSpPr>
        <p:spPr bwMode="white">
          <a:xfrm>
            <a:off x="2974393" y="4489611"/>
            <a:ext cx="407937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CF3C6-820B-872C-07CF-C02E25070704}"/>
              </a:ext>
            </a:extLst>
          </p:cNvPr>
          <p:cNvSpPr/>
          <p:nvPr/>
        </p:nvSpPr>
        <p:spPr bwMode="white">
          <a:xfrm>
            <a:off x="2215772" y="5521253"/>
            <a:ext cx="651269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93883D-4EED-7C00-9C44-DB8D084A8AD0}"/>
              </a:ext>
            </a:extLst>
          </p:cNvPr>
          <p:cNvSpPr/>
          <p:nvPr/>
        </p:nvSpPr>
        <p:spPr bwMode="white">
          <a:xfrm>
            <a:off x="3618505" y="6252000"/>
            <a:ext cx="4007810" cy="37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89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DDB51-1F57-6A08-5FAF-7185C4E47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2F594-F38C-2FE7-1C45-D4F05C22FC2D}"/>
              </a:ext>
            </a:extLst>
          </p:cNvPr>
          <p:cNvSpPr/>
          <p:nvPr/>
        </p:nvSpPr>
        <p:spPr bwMode="white">
          <a:xfrm>
            <a:off x="1585597" y="2520288"/>
            <a:ext cx="966890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D3B17-AAEA-AE46-AF0F-3BACDD3EAFB5}"/>
              </a:ext>
            </a:extLst>
          </p:cNvPr>
          <p:cNvSpPr/>
          <p:nvPr/>
        </p:nvSpPr>
        <p:spPr bwMode="white">
          <a:xfrm>
            <a:off x="2570905" y="3810528"/>
            <a:ext cx="690636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53D3D-560E-8E9D-4EFC-44777BF3F0D8}"/>
              </a:ext>
            </a:extLst>
          </p:cNvPr>
          <p:cNvSpPr/>
          <p:nvPr/>
        </p:nvSpPr>
        <p:spPr bwMode="white">
          <a:xfrm>
            <a:off x="1493512" y="5128416"/>
            <a:ext cx="948474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53E771-C128-1F18-C248-3A14630CF239}"/>
              </a:ext>
            </a:extLst>
          </p:cNvPr>
          <p:cNvSpPr/>
          <p:nvPr/>
        </p:nvSpPr>
        <p:spPr bwMode="white">
          <a:xfrm>
            <a:off x="3431704" y="5886000"/>
            <a:ext cx="5557515" cy="6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6E841-27DD-E7BB-583A-B7D07FE7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86DAE-B50E-0FC4-C46D-7E171833EF7C}"/>
              </a:ext>
            </a:extLst>
          </p:cNvPr>
          <p:cNvSpPr/>
          <p:nvPr/>
        </p:nvSpPr>
        <p:spPr bwMode="white">
          <a:xfrm>
            <a:off x="1845423" y="3540755"/>
            <a:ext cx="3273960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1C96F4-23F0-FA78-1B2B-F64423848284}"/>
              </a:ext>
            </a:extLst>
          </p:cNvPr>
          <p:cNvSpPr/>
          <p:nvPr/>
        </p:nvSpPr>
        <p:spPr bwMode="white">
          <a:xfrm>
            <a:off x="1507009" y="4234161"/>
            <a:ext cx="2652222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01AC4D-D3A2-42A9-BE36-D107231EE8D6}"/>
              </a:ext>
            </a:extLst>
          </p:cNvPr>
          <p:cNvSpPr/>
          <p:nvPr/>
        </p:nvSpPr>
        <p:spPr bwMode="white">
          <a:xfrm>
            <a:off x="1507009" y="4959086"/>
            <a:ext cx="1731421" cy="27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AB2FAA-B5D5-F2D3-DAC3-F7EB01545C0E}"/>
              </a:ext>
            </a:extLst>
          </p:cNvPr>
          <p:cNvSpPr/>
          <p:nvPr/>
        </p:nvSpPr>
        <p:spPr bwMode="white">
          <a:xfrm>
            <a:off x="1507009" y="5628853"/>
            <a:ext cx="1495318" cy="35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5676B0-4E9A-5B4E-9782-361BBA207950}"/>
              </a:ext>
            </a:extLst>
          </p:cNvPr>
          <p:cNvSpPr/>
          <p:nvPr/>
        </p:nvSpPr>
        <p:spPr bwMode="white">
          <a:xfrm>
            <a:off x="1475529" y="6298621"/>
            <a:ext cx="5603508" cy="37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6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2373B-FEAB-A87F-D1FF-CE7C93CFDB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3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5F6A0C-8B33-2369-5CC7-BFD043CDFF3B}"/>
              </a:ext>
            </a:extLst>
          </p:cNvPr>
          <p:cNvSpPr/>
          <p:nvPr/>
        </p:nvSpPr>
        <p:spPr bwMode="white">
          <a:xfrm>
            <a:off x="1901593" y="3523304"/>
            <a:ext cx="3623032" cy="3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8FCA6-1304-2E84-06CD-A29BF10D1647}"/>
              </a:ext>
            </a:extLst>
          </p:cNvPr>
          <p:cNvSpPr/>
          <p:nvPr/>
        </p:nvSpPr>
        <p:spPr bwMode="white">
          <a:xfrm>
            <a:off x="1510337" y="4212000"/>
            <a:ext cx="287182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50A986-2B16-3ADD-DCD2-C4643586793D}"/>
              </a:ext>
            </a:extLst>
          </p:cNvPr>
          <p:cNvSpPr/>
          <p:nvPr/>
        </p:nvSpPr>
        <p:spPr bwMode="white">
          <a:xfrm>
            <a:off x="1510337" y="4932000"/>
            <a:ext cx="1909330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A08A7D-00B6-0D1B-3EA7-251F2DCDDD86}"/>
              </a:ext>
            </a:extLst>
          </p:cNvPr>
          <p:cNvSpPr/>
          <p:nvPr/>
        </p:nvSpPr>
        <p:spPr bwMode="white">
          <a:xfrm>
            <a:off x="1510337" y="5589391"/>
            <a:ext cx="129114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0ACB6-12A3-2F5A-4EEC-950A332B80AD}"/>
              </a:ext>
            </a:extLst>
          </p:cNvPr>
          <p:cNvSpPr/>
          <p:nvPr/>
        </p:nvSpPr>
        <p:spPr bwMode="white">
          <a:xfrm>
            <a:off x="1479037" y="6270260"/>
            <a:ext cx="2691842" cy="3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2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ECE39-8EE4-5DBF-D608-885A65BB1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6521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