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474D33-BBA9-B1F1-D81F-8FC6A49C3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190" y="1556792"/>
            <a:ext cx="7047619" cy="12285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4A0D697-CF58-4818-97BB-DF283B152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713" y="4072638"/>
            <a:ext cx="5428571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964B0-C3CB-0FDF-428C-811B98D4D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40222C-339B-DA52-C1E5-E7012294DBC6}"/>
              </a:ext>
            </a:extLst>
          </p:cNvPr>
          <p:cNvSpPr/>
          <p:nvPr/>
        </p:nvSpPr>
        <p:spPr bwMode="white">
          <a:xfrm>
            <a:off x="1643809" y="4167868"/>
            <a:ext cx="4447619" cy="4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4F57F3-96C7-B954-53D2-A73E5CDD7BDD}"/>
              </a:ext>
            </a:extLst>
          </p:cNvPr>
          <p:cNvSpPr/>
          <p:nvPr/>
        </p:nvSpPr>
        <p:spPr bwMode="white">
          <a:xfrm>
            <a:off x="1643809" y="5074159"/>
            <a:ext cx="6504761" cy="45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E363C8-2BBA-9E82-6AF2-99193A65BB94}"/>
              </a:ext>
            </a:extLst>
          </p:cNvPr>
          <p:cNvSpPr/>
          <p:nvPr/>
        </p:nvSpPr>
        <p:spPr bwMode="white">
          <a:xfrm>
            <a:off x="1634285" y="5980450"/>
            <a:ext cx="6552380" cy="4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6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2E1D8-AEE6-C761-3C18-BCB139A8F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6180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D9881-D7A3-626E-70C6-16612699C5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8B3C0-5EBE-5467-A2AA-75DE321ED1B7}"/>
              </a:ext>
            </a:extLst>
          </p:cNvPr>
          <p:cNvSpPr/>
          <p:nvPr/>
        </p:nvSpPr>
        <p:spPr bwMode="white">
          <a:xfrm>
            <a:off x="681904" y="1033631"/>
            <a:ext cx="9014496" cy="6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E91787-0DCE-FEBD-AAF8-91A077455EE9}"/>
              </a:ext>
            </a:extLst>
          </p:cNvPr>
          <p:cNvSpPr/>
          <p:nvPr/>
        </p:nvSpPr>
        <p:spPr bwMode="white">
          <a:xfrm>
            <a:off x="681904" y="2115733"/>
            <a:ext cx="4000000" cy="4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A24EA3-C952-FA22-958B-ED05EFA74AD5}"/>
              </a:ext>
            </a:extLst>
          </p:cNvPr>
          <p:cNvSpPr/>
          <p:nvPr/>
        </p:nvSpPr>
        <p:spPr bwMode="white">
          <a:xfrm>
            <a:off x="681904" y="3021189"/>
            <a:ext cx="5400000" cy="4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EF2FEE-DF2A-5C5C-184F-AE9F94E82B54}"/>
              </a:ext>
            </a:extLst>
          </p:cNvPr>
          <p:cNvSpPr/>
          <p:nvPr/>
        </p:nvSpPr>
        <p:spPr bwMode="white">
          <a:xfrm>
            <a:off x="681904" y="3926645"/>
            <a:ext cx="4514285" cy="4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88BF69-3287-3672-E915-5E6F461A0148}"/>
              </a:ext>
            </a:extLst>
          </p:cNvPr>
          <p:cNvSpPr/>
          <p:nvPr/>
        </p:nvSpPr>
        <p:spPr bwMode="white">
          <a:xfrm>
            <a:off x="681904" y="4832101"/>
            <a:ext cx="3076190" cy="4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530A59-6D00-5057-86D0-D9A207BEC1E5}"/>
              </a:ext>
            </a:extLst>
          </p:cNvPr>
          <p:cNvSpPr/>
          <p:nvPr/>
        </p:nvSpPr>
        <p:spPr bwMode="white">
          <a:xfrm>
            <a:off x="681904" y="5737557"/>
            <a:ext cx="5666666" cy="4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77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AF723-A143-604A-4F48-9923ADEA7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62CF2A-144E-7522-9D74-2B6961DA7C97}"/>
              </a:ext>
            </a:extLst>
          </p:cNvPr>
          <p:cNvSpPr/>
          <p:nvPr/>
        </p:nvSpPr>
        <p:spPr bwMode="white">
          <a:xfrm>
            <a:off x="3211345" y="5122177"/>
            <a:ext cx="1152712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E2A3AE-C46C-B889-44C9-232534B0CD63}"/>
              </a:ext>
            </a:extLst>
          </p:cNvPr>
          <p:cNvSpPr/>
          <p:nvPr/>
        </p:nvSpPr>
        <p:spPr bwMode="white">
          <a:xfrm>
            <a:off x="9216604" y="5057040"/>
            <a:ext cx="1041159" cy="47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D36876-0FEC-26E5-134D-F59F355308EA}"/>
              </a:ext>
            </a:extLst>
          </p:cNvPr>
          <p:cNvSpPr/>
          <p:nvPr/>
        </p:nvSpPr>
        <p:spPr bwMode="white">
          <a:xfrm>
            <a:off x="5247184" y="6080626"/>
            <a:ext cx="1338633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F57E7-F5DF-2080-2FB2-A7E2A8763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C8F0E-E044-379A-6A3C-C429B7BBEBA6}"/>
              </a:ext>
            </a:extLst>
          </p:cNvPr>
          <p:cNvSpPr/>
          <p:nvPr/>
        </p:nvSpPr>
        <p:spPr bwMode="white">
          <a:xfrm>
            <a:off x="7824761" y="2183752"/>
            <a:ext cx="1600000" cy="50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4F2574-A943-9EE7-37AC-45F7F8758B93}"/>
              </a:ext>
            </a:extLst>
          </p:cNvPr>
          <p:cNvSpPr/>
          <p:nvPr/>
        </p:nvSpPr>
        <p:spPr bwMode="white">
          <a:xfrm>
            <a:off x="8491428" y="3166512"/>
            <a:ext cx="1095238" cy="49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835880-5A67-23E4-4343-736EFA73E5C4}"/>
              </a:ext>
            </a:extLst>
          </p:cNvPr>
          <p:cNvSpPr/>
          <p:nvPr/>
        </p:nvSpPr>
        <p:spPr bwMode="white">
          <a:xfrm>
            <a:off x="9900952" y="4158813"/>
            <a:ext cx="580952" cy="47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F28622-3BE3-E4E6-AFF0-68AA3E21E726}"/>
              </a:ext>
            </a:extLst>
          </p:cNvPr>
          <p:cNvSpPr/>
          <p:nvPr/>
        </p:nvSpPr>
        <p:spPr bwMode="white">
          <a:xfrm>
            <a:off x="2243809" y="5122490"/>
            <a:ext cx="523809" cy="47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00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4F70F-EC7A-80F5-6A7C-E98C66D3A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782B0-2614-B306-F944-FCCEDA3CDFE9}"/>
              </a:ext>
            </a:extLst>
          </p:cNvPr>
          <p:cNvSpPr/>
          <p:nvPr/>
        </p:nvSpPr>
        <p:spPr bwMode="white">
          <a:xfrm>
            <a:off x="2177142" y="2172291"/>
            <a:ext cx="1657142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954E9D-56CA-033B-9EB3-68D1BF920E8A}"/>
              </a:ext>
            </a:extLst>
          </p:cNvPr>
          <p:cNvSpPr/>
          <p:nvPr/>
        </p:nvSpPr>
        <p:spPr bwMode="white">
          <a:xfrm>
            <a:off x="3529523" y="4115619"/>
            <a:ext cx="304761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0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AEDE2-0828-E5AF-5E9C-ACD51488A4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6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114F86-89D4-771D-DC7A-11035805E87C}"/>
              </a:ext>
            </a:extLst>
          </p:cNvPr>
          <p:cNvSpPr/>
          <p:nvPr/>
        </p:nvSpPr>
        <p:spPr bwMode="white">
          <a:xfrm>
            <a:off x="8177142" y="2221593"/>
            <a:ext cx="838095" cy="39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6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F9DAE-10F7-575A-C83E-789D3646A1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E55CEC-3394-4068-A738-120418B92610}"/>
              </a:ext>
            </a:extLst>
          </p:cNvPr>
          <p:cNvSpPr/>
          <p:nvPr/>
        </p:nvSpPr>
        <p:spPr bwMode="white">
          <a:xfrm>
            <a:off x="2462857" y="1343948"/>
            <a:ext cx="304761" cy="37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EB10F1-57EA-19D0-2054-DC26E6F85419}"/>
              </a:ext>
            </a:extLst>
          </p:cNvPr>
          <p:cNvSpPr/>
          <p:nvPr/>
        </p:nvSpPr>
        <p:spPr bwMode="white">
          <a:xfrm>
            <a:off x="4462857" y="2431182"/>
            <a:ext cx="1390476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56D089-5F88-FCB0-E1B5-11375650987C}"/>
              </a:ext>
            </a:extLst>
          </p:cNvPr>
          <p:cNvSpPr/>
          <p:nvPr/>
        </p:nvSpPr>
        <p:spPr bwMode="white">
          <a:xfrm>
            <a:off x="6605714" y="3403970"/>
            <a:ext cx="847619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A5541E-1BFE-32A9-7248-97F9E092A8D5}"/>
              </a:ext>
            </a:extLst>
          </p:cNvPr>
          <p:cNvSpPr/>
          <p:nvPr/>
        </p:nvSpPr>
        <p:spPr bwMode="white">
          <a:xfrm>
            <a:off x="6634285" y="4386296"/>
            <a:ext cx="819047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AB99B6-FC79-4A04-E0EE-61B80B9177B2}"/>
              </a:ext>
            </a:extLst>
          </p:cNvPr>
          <p:cNvSpPr/>
          <p:nvPr/>
        </p:nvSpPr>
        <p:spPr bwMode="white">
          <a:xfrm>
            <a:off x="7415238" y="5359084"/>
            <a:ext cx="1390476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8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A5C9E-E9D0-EA62-1F65-119F3083A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A36406-D7ED-6E41-42F6-B6C64A2EA8B4}"/>
              </a:ext>
            </a:extLst>
          </p:cNvPr>
          <p:cNvSpPr/>
          <p:nvPr/>
        </p:nvSpPr>
        <p:spPr bwMode="white">
          <a:xfrm>
            <a:off x="1729523" y="3384942"/>
            <a:ext cx="5600000" cy="4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EA2C28-99E9-C1C6-78F8-EA02FB50CBD0}"/>
              </a:ext>
            </a:extLst>
          </p:cNvPr>
          <p:cNvSpPr/>
          <p:nvPr/>
        </p:nvSpPr>
        <p:spPr bwMode="white">
          <a:xfrm>
            <a:off x="1729523" y="4290988"/>
            <a:ext cx="4942857" cy="4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910027-BB25-FC71-1C35-FFBEC96D5D96}"/>
              </a:ext>
            </a:extLst>
          </p:cNvPr>
          <p:cNvSpPr/>
          <p:nvPr/>
        </p:nvSpPr>
        <p:spPr bwMode="white">
          <a:xfrm>
            <a:off x="1748571" y="5187496"/>
            <a:ext cx="6790476" cy="4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40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8C6B8-80BC-24D6-EC7A-434DF5BFD9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04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7C85B86-843B-FF61-0F5E-7C1885142D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27" r="9334" b="44842"/>
          <a:stretch/>
        </p:blipFill>
        <p:spPr>
          <a:xfrm>
            <a:off x="8544272" y="3648572"/>
            <a:ext cx="2808312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9398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DBBF8-939B-1CFF-E433-1A9CC4583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0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BD4A8-60E7-7B4B-6BEF-91B563058CC7}"/>
              </a:ext>
            </a:extLst>
          </p:cNvPr>
          <p:cNvSpPr/>
          <p:nvPr/>
        </p:nvSpPr>
        <p:spPr bwMode="white">
          <a:xfrm>
            <a:off x="684796" y="1209798"/>
            <a:ext cx="6131284" cy="135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C33DCD-3F12-3AA8-6010-A407C305CD61}"/>
              </a:ext>
            </a:extLst>
          </p:cNvPr>
          <p:cNvSpPr/>
          <p:nvPr/>
        </p:nvSpPr>
        <p:spPr bwMode="white">
          <a:xfrm>
            <a:off x="684796" y="2865577"/>
            <a:ext cx="4171555" cy="4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29D5A4-4CA1-679B-C940-3774B2D3D396}"/>
              </a:ext>
            </a:extLst>
          </p:cNvPr>
          <p:cNvSpPr/>
          <p:nvPr/>
        </p:nvSpPr>
        <p:spPr bwMode="white">
          <a:xfrm>
            <a:off x="684796" y="3702275"/>
            <a:ext cx="4338770" cy="41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EB2393-3987-8074-E808-859DD1E8364A}"/>
              </a:ext>
            </a:extLst>
          </p:cNvPr>
          <p:cNvSpPr/>
          <p:nvPr/>
        </p:nvSpPr>
        <p:spPr bwMode="white">
          <a:xfrm>
            <a:off x="684796" y="4547779"/>
            <a:ext cx="3520300" cy="4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5E1A94-C02E-DEDD-2B5E-234FFAC61087}"/>
              </a:ext>
            </a:extLst>
          </p:cNvPr>
          <p:cNvSpPr/>
          <p:nvPr/>
        </p:nvSpPr>
        <p:spPr bwMode="white">
          <a:xfrm>
            <a:off x="684796" y="5375669"/>
            <a:ext cx="9047171" cy="135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28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