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95" autoAdjust="0"/>
    <p:restoredTop sz="94660"/>
  </p:normalViewPr>
  <p:slideViewPr>
    <p:cSldViewPr showGuides="1">
      <p:cViewPr varScale="1">
        <p:scale>
          <a:sx n="64" d="100"/>
          <a:sy n="64" d="100"/>
        </p:scale>
        <p:origin x="24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BB4E8-8C98-9FF1-87CC-29E826AB20B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 b="6803"/>
          <a:stretch/>
        </p:blipFill>
        <p:spPr>
          <a:xfrm>
            <a:off x="3299988" y="2924944"/>
            <a:ext cx="5592024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711AE9-389E-FDE9-2D1B-9BF82937FE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6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6C398A-C624-CB5A-5884-4AAD6089BF1A}"/>
              </a:ext>
            </a:extLst>
          </p:cNvPr>
          <p:cNvSpPr/>
          <p:nvPr/>
        </p:nvSpPr>
        <p:spPr bwMode="white">
          <a:xfrm>
            <a:off x="1977142" y="1076853"/>
            <a:ext cx="990476" cy="21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41563D-AAF0-4A64-DE6D-81E95B7BEC43}"/>
              </a:ext>
            </a:extLst>
          </p:cNvPr>
          <p:cNvSpPr/>
          <p:nvPr/>
        </p:nvSpPr>
        <p:spPr bwMode="white">
          <a:xfrm>
            <a:off x="5215238" y="1086385"/>
            <a:ext cx="733333" cy="2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EF7E06-391C-4A28-964C-F4245DCBF6FE}"/>
              </a:ext>
            </a:extLst>
          </p:cNvPr>
          <p:cNvSpPr/>
          <p:nvPr/>
        </p:nvSpPr>
        <p:spPr bwMode="white">
          <a:xfrm>
            <a:off x="8653333" y="1076853"/>
            <a:ext cx="1009523" cy="21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8473DD-DCB4-5F98-8569-382BEA3651FC}"/>
              </a:ext>
            </a:extLst>
          </p:cNvPr>
          <p:cNvSpPr/>
          <p:nvPr/>
        </p:nvSpPr>
        <p:spPr bwMode="white">
          <a:xfrm>
            <a:off x="672000" y="2068197"/>
            <a:ext cx="2295618" cy="193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45C183-C0BE-1C80-84F6-1C3374F5562C}"/>
              </a:ext>
            </a:extLst>
          </p:cNvPr>
          <p:cNvSpPr/>
          <p:nvPr/>
        </p:nvSpPr>
        <p:spPr bwMode="white">
          <a:xfrm>
            <a:off x="3919621" y="2068197"/>
            <a:ext cx="1672323" cy="183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E97340-2BA1-0ADD-4D40-5839888ABC75}"/>
              </a:ext>
            </a:extLst>
          </p:cNvPr>
          <p:cNvSpPr/>
          <p:nvPr/>
        </p:nvSpPr>
        <p:spPr bwMode="white">
          <a:xfrm>
            <a:off x="7320136" y="2068197"/>
            <a:ext cx="2016224" cy="183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65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9BC4C8-EE84-8C89-C781-86FD0E621E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4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72A43D-5C8D-DBCC-7C27-BE8D39A2C72B}"/>
              </a:ext>
            </a:extLst>
          </p:cNvPr>
          <p:cNvSpPr/>
          <p:nvPr/>
        </p:nvSpPr>
        <p:spPr bwMode="white">
          <a:xfrm>
            <a:off x="1062857" y="2049742"/>
            <a:ext cx="2657142" cy="26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EDFE11-CFE1-94D7-4AE0-4DDE7AB2F1D8}"/>
              </a:ext>
            </a:extLst>
          </p:cNvPr>
          <p:cNvSpPr/>
          <p:nvPr/>
        </p:nvSpPr>
        <p:spPr bwMode="white">
          <a:xfrm>
            <a:off x="4320000" y="2040204"/>
            <a:ext cx="2342857" cy="27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EB02BF-88A0-A4E4-EDE4-5947E02B0B5C}"/>
              </a:ext>
            </a:extLst>
          </p:cNvPr>
          <p:cNvSpPr/>
          <p:nvPr/>
        </p:nvSpPr>
        <p:spPr bwMode="white">
          <a:xfrm>
            <a:off x="7758095" y="2068817"/>
            <a:ext cx="1819047" cy="2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FD95C1-F93A-2E95-0244-99D1CECC6C00}"/>
              </a:ext>
            </a:extLst>
          </p:cNvPr>
          <p:cNvSpPr/>
          <p:nvPr/>
        </p:nvSpPr>
        <p:spPr bwMode="white">
          <a:xfrm>
            <a:off x="1062857" y="2564769"/>
            <a:ext cx="1000000" cy="2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5B2564-1A89-622C-0C34-9B37B43CEF81}"/>
              </a:ext>
            </a:extLst>
          </p:cNvPr>
          <p:cNvSpPr/>
          <p:nvPr/>
        </p:nvSpPr>
        <p:spPr bwMode="white">
          <a:xfrm>
            <a:off x="4320000" y="2564769"/>
            <a:ext cx="1266666" cy="22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386F6C-070D-3B99-5203-1211B35DE53F}"/>
              </a:ext>
            </a:extLst>
          </p:cNvPr>
          <p:cNvSpPr/>
          <p:nvPr/>
        </p:nvSpPr>
        <p:spPr bwMode="white">
          <a:xfrm>
            <a:off x="7758095" y="2574306"/>
            <a:ext cx="723809" cy="2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954B9A-C71D-7233-905A-B9CA9BDC39ED}"/>
              </a:ext>
            </a:extLst>
          </p:cNvPr>
          <p:cNvSpPr/>
          <p:nvPr/>
        </p:nvSpPr>
        <p:spPr bwMode="white">
          <a:xfrm>
            <a:off x="1062857" y="3079796"/>
            <a:ext cx="580952" cy="20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6E553F-8C95-88D8-7456-21510E4DFB62}"/>
              </a:ext>
            </a:extLst>
          </p:cNvPr>
          <p:cNvSpPr/>
          <p:nvPr/>
        </p:nvSpPr>
        <p:spPr bwMode="white">
          <a:xfrm>
            <a:off x="4320000" y="3079796"/>
            <a:ext cx="580952" cy="20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87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4A2BD9-EDED-34B9-7767-6010A83C9F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5FAB64-9CC1-1FB9-EC44-6F898D54727C}"/>
              </a:ext>
            </a:extLst>
          </p:cNvPr>
          <p:cNvSpPr/>
          <p:nvPr/>
        </p:nvSpPr>
        <p:spPr bwMode="white">
          <a:xfrm>
            <a:off x="681904" y="1534046"/>
            <a:ext cx="2228571" cy="26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9FC7B6-8086-2989-AA77-6048DF0A7122}"/>
              </a:ext>
            </a:extLst>
          </p:cNvPr>
          <p:cNvSpPr/>
          <p:nvPr/>
        </p:nvSpPr>
        <p:spPr bwMode="white">
          <a:xfrm>
            <a:off x="3958095" y="1524520"/>
            <a:ext cx="2228571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1125B1-107D-D3A9-DC00-110D70F96D16}"/>
              </a:ext>
            </a:extLst>
          </p:cNvPr>
          <p:cNvSpPr/>
          <p:nvPr/>
        </p:nvSpPr>
        <p:spPr bwMode="white">
          <a:xfrm>
            <a:off x="7396190" y="1524520"/>
            <a:ext cx="2199999" cy="27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D5BDAC-C90A-2D8C-7A45-213BDDF78E48}"/>
              </a:ext>
            </a:extLst>
          </p:cNvPr>
          <p:cNvSpPr/>
          <p:nvPr/>
        </p:nvSpPr>
        <p:spPr bwMode="white">
          <a:xfrm>
            <a:off x="681904" y="2048461"/>
            <a:ext cx="2657142" cy="2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8E7776-6ED5-15CE-D6C4-5B726FC6EC12}"/>
              </a:ext>
            </a:extLst>
          </p:cNvPr>
          <p:cNvSpPr/>
          <p:nvPr/>
        </p:nvSpPr>
        <p:spPr bwMode="white">
          <a:xfrm>
            <a:off x="3958095" y="2029409"/>
            <a:ext cx="2238095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DD248F-6C1F-8B72-A072-4914F33E454F}"/>
              </a:ext>
            </a:extLst>
          </p:cNvPr>
          <p:cNvSpPr/>
          <p:nvPr/>
        </p:nvSpPr>
        <p:spPr bwMode="white">
          <a:xfrm>
            <a:off x="7396190" y="2029409"/>
            <a:ext cx="2571428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034D15-C5BA-BE57-0CFD-4626610F6E18}"/>
              </a:ext>
            </a:extLst>
          </p:cNvPr>
          <p:cNvSpPr/>
          <p:nvPr/>
        </p:nvSpPr>
        <p:spPr bwMode="white">
          <a:xfrm>
            <a:off x="681904" y="2562877"/>
            <a:ext cx="1428571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55DBEBD-969B-E31D-DD79-29ECA7A83261}"/>
              </a:ext>
            </a:extLst>
          </p:cNvPr>
          <p:cNvSpPr/>
          <p:nvPr/>
        </p:nvSpPr>
        <p:spPr bwMode="white">
          <a:xfrm>
            <a:off x="3958095" y="2534298"/>
            <a:ext cx="1542857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6228320-2BF6-C1F1-2688-0BF4542475FB}"/>
              </a:ext>
            </a:extLst>
          </p:cNvPr>
          <p:cNvSpPr/>
          <p:nvPr/>
        </p:nvSpPr>
        <p:spPr bwMode="white">
          <a:xfrm>
            <a:off x="7396190" y="2534298"/>
            <a:ext cx="1123809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4714FBC-C181-025F-B480-EA18BEA7FDCD}"/>
              </a:ext>
            </a:extLst>
          </p:cNvPr>
          <p:cNvSpPr/>
          <p:nvPr/>
        </p:nvSpPr>
        <p:spPr bwMode="white">
          <a:xfrm>
            <a:off x="681904" y="3067766"/>
            <a:ext cx="1019047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81A6DFD-C37A-7668-5792-D224523A52DC}"/>
              </a:ext>
            </a:extLst>
          </p:cNvPr>
          <p:cNvSpPr/>
          <p:nvPr/>
        </p:nvSpPr>
        <p:spPr bwMode="white">
          <a:xfrm>
            <a:off x="3958095" y="3067766"/>
            <a:ext cx="857142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FB9AD62-F9E1-1E3B-DABC-D95F3C17E27C}"/>
              </a:ext>
            </a:extLst>
          </p:cNvPr>
          <p:cNvSpPr/>
          <p:nvPr/>
        </p:nvSpPr>
        <p:spPr bwMode="white">
          <a:xfrm>
            <a:off x="7396190" y="3067766"/>
            <a:ext cx="695238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06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E64D23-4127-7A52-571E-A4427FA02B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8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DB254A7-B132-E4C6-CB62-1FB655A3EF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470475"/>
            <a:ext cx="10800000" cy="1996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540236-54CF-578E-1461-E2D260ECC7A5}"/>
              </a:ext>
            </a:extLst>
          </p:cNvPr>
          <p:cNvSpPr/>
          <p:nvPr/>
        </p:nvSpPr>
        <p:spPr bwMode="white">
          <a:xfrm>
            <a:off x="5378090" y="4585088"/>
            <a:ext cx="323809" cy="25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6A8731-7029-638D-6BEB-B39E985F8ADB}"/>
              </a:ext>
            </a:extLst>
          </p:cNvPr>
          <p:cNvSpPr/>
          <p:nvPr/>
        </p:nvSpPr>
        <p:spPr bwMode="white">
          <a:xfrm>
            <a:off x="6816185" y="4594639"/>
            <a:ext cx="314284" cy="2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A6FEF2-2968-16A6-D674-A4CB2B6A9AED}"/>
              </a:ext>
            </a:extLst>
          </p:cNvPr>
          <p:cNvSpPr/>
          <p:nvPr/>
        </p:nvSpPr>
        <p:spPr bwMode="white">
          <a:xfrm>
            <a:off x="7949519" y="4585088"/>
            <a:ext cx="419047" cy="23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0341FE-5FA4-019F-38C4-D4199779EC1A}"/>
              </a:ext>
            </a:extLst>
          </p:cNvPr>
          <p:cNvSpPr/>
          <p:nvPr/>
        </p:nvSpPr>
        <p:spPr bwMode="white">
          <a:xfrm>
            <a:off x="10044757" y="4613742"/>
            <a:ext cx="466666" cy="21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0E173F-E87A-4778-2C2A-6064F287DC78}"/>
              </a:ext>
            </a:extLst>
          </p:cNvPr>
          <p:cNvSpPr/>
          <p:nvPr/>
        </p:nvSpPr>
        <p:spPr bwMode="white">
          <a:xfrm>
            <a:off x="3444757" y="5081748"/>
            <a:ext cx="314285" cy="26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C8330C-AC0D-13B9-C4A9-864978154B55}"/>
              </a:ext>
            </a:extLst>
          </p:cNvPr>
          <p:cNvSpPr/>
          <p:nvPr/>
        </p:nvSpPr>
        <p:spPr bwMode="white">
          <a:xfrm>
            <a:off x="4825709" y="5081748"/>
            <a:ext cx="314285" cy="26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79EEFD-5699-6890-D702-91468377827D}"/>
              </a:ext>
            </a:extLst>
          </p:cNvPr>
          <p:cNvSpPr/>
          <p:nvPr/>
        </p:nvSpPr>
        <p:spPr bwMode="white">
          <a:xfrm>
            <a:off x="5901900" y="5081748"/>
            <a:ext cx="428571" cy="23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F8BDF70-2477-3BAC-8417-4D526A0F7952}"/>
              </a:ext>
            </a:extLst>
          </p:cNvPr>
          <p:cNvSpPr/>
          <p:nvPr/>
        </p:nvSpPr>
        <p:spPr bwMode="white">
          <a:xfrm>
            <a:off x="7930471" y="5119952"/>
            <a:ext cx="333333" cy="20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472DA44-8211-CA63-2061-3926071DB2D4}"/>
              </a:ext>
            </a:extLst>
          </p:cNvPr>
          <p:cNvSpPr/>
          <p:nvPr/>
        </p:nvSpPr>
        <p:spPr bwMode="white">
          <a:xfrm>
            <a:off x="5378090" y="5597509"/>
            <a:ext cx="323809" cy="25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2C6636E-60BB-BB85-8A1E-A9450E3EC7A6}"/>
              </a:ext>
            </a:extLst>
          </p:cNvPr>
          <p:cNvSpPr/>
          <p:nvPr/>
        </p:nvSpPr>
        <p:spPr bwMode="white">
          <a:xfrm>
            <a:off x="6816185" y="5587958"/>
            <a:ext cx="314284" cy="26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B1E8A45-F8B5-01C4-AA41-E68A604A073C}"/>
              </a:ext>
            </a:extLst>
          </p:cNvPr>
          <p:cNvSpPr/>
          <p:nvPr/>
        </p:nvSpPr>
        <p:spPr bwMode="white">
          <a:xfrm>
            <a:off x="7949519" y="5587958"/>
            <a:ext cx="419047" cy="23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B7DA91D-CAB3-B748-A065-5BB13FA0627C}"/>
              </a:ext>
            </a:extLst>
          </p:cNvPr>
          <p:cNvSpPr/>
          <p:nvPr/>
        </p:nvSpPr>
        <p:spPr bwMode="white">
          <a:xfrm>
            <a:off x="10054281" y="5626163"/>
            <a:ext cx="457142" cy="20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5827629-559D-17B2-AABE-61D6915E4A3E}"/>
              </a:ext>
            </a:extLst>
          </p:cNvPr>
          <p:cNvSpPr/>
          <p:nvPr/>
        </p:nvSpPr>
        <p:spPr bwMode="white">
          <a:xfrm>
            <a:off x="3444757" y="6094169"/>
            <a:ext cx="314285" cy="26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D6988B0-14F9-F111-0E86-910BD591C4C0}"/>
              </a:ext>
            </a:extLst>
          </p:cNvPr>
          <p:cNvSpPr/>
          <p:nvPr/>
        </p:nvSpPr>
        <p:spPr bwMode="white">
          <a:xfrm>
            <a:off x="4825709" y="6094169"/>
            <a:ext cx="314285" cy="26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DBDA32C-ECDB-8164-B245-6B6B155DA602}"/>
              </a:ext>
            </a:extLst>
          </p:cNvPr>
          <p:cNvSpPr/>
          <p:nvPr/>
        </p:nvSpPr>
        <p:spPr bwMode="white">
          <a:xfrm>
            <a:off x="5911424" y="6094169"/>
            <a:ext cx="419047" cy="23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D38AD73-D3E2-F0BC-A01A-37009D8E7E57}"/>
              </a:ext>
            </a:extLst>
          </p:cNvPr>
          <p:cNvSpPr/>
          <p:nvPr/>
        </p:nvSpPr>
        <p:spPr bwMode="white">
          <a:xfrm>
            <a:off x="7930471" y="6132373"/>
            <a:ext cx="466666" cy="20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64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E25718-A2E7-CD95-3CE9-3107B3167D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6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864842-8D0E-F89C-C5E0-4C5E0E586AB3}"/>
              </a:ext>
            </a:extLst>
          </p:cNvPr>
          <p:cNvSpPr/>
          <p:nvPr/>
        </p:nvSpPr>
        <p:spPr bwMode="white">
          <a:xfrm>
            <a:off x="1462857" y="2630595"/>
            <a:ext cx="3333333" cy="2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2F1422-7D9C-A6EC-D103-6DBEC36A0102}"/>
              </a:ext>
            </a:extLst>
          </p:cNvPr>
          <p:cNvSpPr/>
          <p:nvPr/>
        </p:nvSpPr>
        <p:spPr bwMode="white">
          <a:xfrm>
            <a:off x="4996190" y="2630595"/>
            <a:ext cx="3323809" cy="2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CAE21F-8F0D-A8BD-8BB3-67551C8C6FB8}"/>
              </a:ext>
            </a:extLst>
          </p:cNvPr>
          <p:cNvSpPr/>
          <p:nvPr/>
        </p:nvSpPr>
        <p:spPr bwMode="white">
          <a:xfrm>
            <a:off x="1462857" y="3107202"/>
            <a:ext cx="2123809" cy="2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A03AAA-0CE6-D15E-9F57-A10153D265C3}"/>
              </a:ext>
            </a:extLst>
          </p:cNvPr>
          <p:cNvSpPr/>
          <p:nvPr/>
        </p:nvSpPr>
        <p:spPr bwMode="white">
          <a:xfrm>
            <a:off x="1472380" y="3583810"/>
            <a:ext cx="3039444" cy="40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0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29D1EE-485C-0D72-D259-88F0C0D015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5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4DFA86-A3CF-45B4-AA05-87EEC40BC759}"/>
              </a:ext>
            </a:extLst>
          </p:cNvPr>
          <p:cNvSpPr/>
          <p:nvPr/>
        </p:nvSpPr>
        <p:spPr bwMode="white">
          <a:xfrm>
            <a:off x="1310476" y="1955524"/>
            <a:ext cx="2819047" cy="23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875323-3912-D024-A2D3-C0CE151CF7B2}"/>
              </a:ext>
            </a:extLst>
          </p:cNvPr>
          <p:cNvSpPr/>
          <p:nvPr/>
        </p:nvSpPr>
        <p:spPr bwMode="white">
          <a:xfrm>
            <a:off x="1062857" y="2404317"/>
            <a:ext cx="752380" cy="1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396B86-D768-74FA-2F79-051C01F9FC6B}"/>
              </a:ext>
            </a:extLst>
          </p:cNvPr>
          <p:cNvSpPr/>
          <p:nvPr/>
        </p:nvSpPr>
        <p:spPr bwMode="white">
          <a:xfrm>
            <a:off x="1062857" y="2814914"/>
            <a:ext cx="2104761" cy="24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7883E1-81E0-F979-03EB-3CE07C21E707}"/>
              </a:ext>
            </a:extLst>
          </p:cNvPr>
          <p:cNvSpPr/>
          <p:nvPr/>
        </p:nvSpPr>
        <p:spPr bwMode="white">
          <a:xfrm>
            <a:off x="1043809" y="3244608"/>
            <a:ext cx="5628255" cy="38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86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EF9A1-7A49-B131-A421-6780A596EA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7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53ADC3-2174-BB9A-E279-2C1355D3D40E}"/>
              </a:ext>
            </a:extLst>
          </p:cNvPr>
          <p:cNvSpPr/>
          <p:nvPr/>
        </p:nvSpPr>
        <p:spPr bwMode="white">
          <a:xfrm>
            <a:off x="1272380" y="3040324"/>
            <a:ext cx="2733333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849EFB-E9BB-F16B-B68F-B6EC5DCACD01}"/>
              </a:ext>
            </a:extLst>
          </p:cNvPr>
          <p:cNvSpPr/>
          <p:nvPr/>
        </p:nvSpPr>
        <p:spPr bwMode="white">
          <a:xfrm>
            <a:off x="1062857" y="3478771"/>
            <a:ext cx="1238095" cy="20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39C0A6-BCC9-DD31-E67F-82A11A11D9DB}"/>
              </a:ext>
            </a:extLst>
          </p:cNvPr>
          <p:cNvSpPr/>
          <p:nvPr/>
        </p:nvSpPr>
        <p:spPr bwMode="white">
          <a:xfrm>
            <a:off x="1062857" y="3898155"/>
            <a:ext cx="2228571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63B8AF-DD04-B185-04C6-880F5972BCCC}"/>
              </a:ext>
            </a:extLst>
          </p:cNvPr>
          <p:cNvSpPr/>
          <p:nvPr/>
        </p:nvSpPr>
        <p:spPr bwMode="white">
          <a:xfrm>
            <a:off x="1034285" y="4336602"/>
            <a:ext cx="3209523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959945-6C9C-2857-A381-D1BFA3AB9898}"/>
              </a:ext>
            </a:extLst>
          </p:cNvPr>
          <p:cNvSpPr/>
          <p:nvPr/>
        </p:nvSpPr>
        <p:spPr bwMode="white">
          <a:xfrm>
            <a:off x="1034285" y="4775048"/>
            <a:ext cx="2133333" cy="22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4A75C8-05F9-73FF-2B28-11F2C0FBF382}"/>
              </a:ext>
            </a:extLst>
          </p:cNvPr>
          <p:cNvSpPr/>
          <p:nvPr/>
        </p:nvSpPr>
        <p:spPr bwMode="white">
          <a:xfrm>
            <a:off x="1043809" y="5194432"/>
            <a:ext cx="3828055" cy="30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160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3D1DE-D35D-5803-760E-02BCBD6B38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5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B27E3F-7B07-0D09-1AF7-BEFD1FA7837F}"/>
              </a:ext>
            </a:extLst>
          </p:cNvPr>
          <p:cNvSpPr/>
          <p:nvPr/>
        </p:nvSpPr>
        <p:spPr bwMode="white">
          <a:xfrm>
            <a:off x="1720000" y="3223083"/>
            <a:ext cx="4257142" cy="2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3AF164-CCD6-B8DB-76CB-F49A6D5C4D0B}"/>
              </a:ext>
            </a:extLst>
          </p:cNvPr>
          <p:cNvSpPr/>
          <p:nvPr/>
        </p:nvSpPr>
        <p:spPr bwMode="white">
          <a:xfrm>
            <a:off x="1481904" y="3671392"/>
            <a:ext cx="990476" cy="20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BDD1B1-27EB-3B9F-27A7-3E789118D8B8}"/>
              </a:ext>
            </a:extLst>
          </p:cNvPr>
          <p:cNvSpPr/>
          <p:nvPr/>
        </p:nvSpPr>
        <p:spPr bwMode="white">
          <a:xfrm>
            <a:off x="1481904" y="4100624"/>
            <a:ext cx="2219047" cy="2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58BF64-6DE1-0094-1EAA-E3DB7822CEBF}"/>
              </a:ext>
            </a:extLst>
          </p:cNvPr>
          <p:cNvSpPr/>
          <p:nvPr/>
        </p:nvSpPr>
        <p:spPr bwMode="white">
          <a:xfrm>
            <a:off x="1462856" y="4520318"/>
            <a:ext cx="3481015" cy="26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51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609EB-E9F9-9380-FD9D-D8D2C0CC7B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6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94EA45-BFDA-5857-5B1F-580E6F040BE7}"/>
              </a:ext>
            </a:extLst>
          </p:cNvPr>
          <p:cNvSpPr/>
          <p:nvPr/>
        </p:nvSpPr>
        <p:spPr bwMode="white">
          <a:xfrm>
            <a:off x="1339047" y="1506390"/>
            <a:ext cx="6314285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BCB64F-3C8E-EC9D-6158-26C98FAE187D}"/>
              </a:ext>
            </a:extLst>
          </p:cNvPr>
          <p:cNvSpPr/>
          <p:nvPr/>
        </p:nvSpPr>
        <p:spPr bwMode="white">
          <a:xfrm>
            <a:off x="1110476" y="1945353"/>
            <a:ext cx="2914285" cy="20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BC9134-93E3-E902-E497-47061D4D7BB2}"/>
              </a:ext>
            </a:extLst>
          </p:cNvPr>
          <p:cNvSpPr/>
          <p:nvPr/>
        </p:nvSpPr>
        <p:spPr bwMode="white">
          <a:xfrm>
            <a:off x="1110476" y="2374774"/>
            <a:ext cx="1476190" cy="20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1E52CB-5AA6-C0F0-26B4-FA14B719401C}"/>
              </a:ext>
            </a:extLst>
          </p:cNvPr>
          <p:cNvSpPr/>
          <p:nvPr/>
        </p:nvSpPr>
        <p:spPr bwMode="white">
          <a:xfrm>
            <a:off x="1110476" y="2804195"/>
            <a:ext cx="2228571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AB7037-018F-DDA9-456C-D0F81C84CAF1}"/>
              </a:ext>
            </a:extLst>
          </p:cNvPr>
          <p:cNvSpPr/>
          <p:nvPr/>
        </p:nvSpPr>
        <p:spPr bwMode="white">
          <a:xfrm>
            <a:off x="1091428" y="3233615"/>
            <a:ext cx="3636420" cy="31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27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3B795D-90CE-0912-4ECA-912E6F027E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5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3E4A93-F357-23AE-A130-244B62853681}"/>
              </a:ext>
            </a:extLst>
          </p:cNvPr>
          <p:cNvSpPr/>
          <p:nvPr/>
        </p:nvSpPr>
        <p:spPr bwMode="white">
          <a:xfrm>
            <a:off x="5110476" y="1744299"/>
            <a:ext cx="590476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7025EB-1F67-0872-90A2-6BA7E13CA6D5}"/>
              </a:ext>
            </a:extLst>
          </p:cNvPr>
          <p:cNvSpPr/>
          <p:nvPr/>
        </p:nvSpPr>
        <p:spPr bwMode="white">
          <a:xfrm>
            <a:off x="9796190" y="1744299"/>
            <a:ext cx="742857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94BF7E-E8AC-491B-545A-7B42DECD2D83}"/>
              </a:ext>
            </a:extLst>
          </p:cNvPr>
          <p:cNvSpPr/>
          <p:nvPr/>
        </p:nvSpPr>
        <p:spPr bwMode="white">
          <a:xfrm>
            <a:off x="3739047" y="2430788"/>
            <a:ext cx="600000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7E78A2-28E2-6A7A-605B-B45F295F7253}"/>
              </a:ext>
            </a:extLst>
          </p:cNvPr>
          <p:cNvSpPr/>
          <p:nvPr/>
        </p:nvSpPr>
        <p:spPr bwMode="white">
          <a:xfrm>
            <a:off x="7091428" y="2430788"/>
            <a:ext cx="619047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C852C2-BEAE-B68C-99B6-7CB162C02BF9}"/>
              </a:ext>
            </a:extLst>
          </p:cNvPr>
          <p:cNvSpPr/>
          <p:nvPr/>
        </p:nvSpPr>
        <p:spPr bwMode="white">
          <a:xfrm>
            <a:off x="3243809" y="3498660"/>
            <a:ext cx="609523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F4BC2C-0893-62E7-2C74-AA95C4A10B0E}"/>
              </a:ext>
            </a:extLst>
          </p:cNvPr>
          <p:cNvSpPr/>
          <p:nvPr/>
        </p:nvSpPr>
        <p:spPr bwMode="white">
          <a:xfrm>
            <a:off x="6634285" y="3498660"/>
            <a:ext cx="609523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56F6A7-BD27-0B6C-8317-C4CA4ED8082F}"/>
              </a:ext>
            </a:extLst>
          </p:cNvPr>
          <p:cNvSpPr/>
          <p:nvPr/>
        </p:nvSpPr>
        <p:spPr bwMode="white">
          <a:xfrm>
            <a:off x="10167619" y="3498660"/>
            <a:ext cx="742857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F64375-20EA-77F7-832D-C5D2B94193F0}"/>
              </a:ext>
            </a:extLst>
          </p:cNvPr>
          <p:cNvSpPr/>
          <p:nvPr/>
        </p:nvSpPr>
        <p:spPr bwMode="white">
          <a:xfrm>
            <a:off x="2900952" y="4032596"/>
            <a:ext cx="600000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11246E6-0493-F65A-BDA4-D018869D9D04}"/>
              </a:ext>
            </a:extLst>
          </p:cNvPr>
          <p:cNvSpPr/>
          <p:nvPr/>
        </p:nvSpPr>
        <p:spPr bwMode="white">
          <a:xfrm>
            <a:off x="8358095" y="4032596"/>
            <a:ext cx="600000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89C76F9-A8FD-3549-ED88-3A49E97EE7FB}"/>
              </a:ext>
            </a:extLst>
          </p:cNvPr>
          <p:cNvSpPr/>
          <p:nvPr/>
        </p:nvSpPr>
        <p:spPr bwMode="white">
          <a:xfrm>
            <a:off x="3177142" y="4566531"/>
            <a:ext cx="600000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55ACB97-362A-18D0-19B0-C5D3CCEFA2F3}"/>
              </a:ext>
            </a:extLst>
          </p:cNvPr>
          <p:cNvSpPr/>
          <p:nvPr/>
        </p:nvSpPr>
        <p:spPr bwMode="white">
          <a:xfrm>
            <a:off x="8358095" y="4566531"/>
            <a:ext cx="609524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9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D5A47-F96F-CEE0-30BF-A0F3A85DD8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4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7B622F-C1C2-C1E1-4907-9872AD86B32D}"/>
              </a:ext>
            </a:extLst>
          </p:cNvPr>
          <p:cNvSpPr/>
          <p:nvPr/>
        </p:nvSpPr>
        <p:spPr bwMode="white">
          <a:xfrm>
            <a:off x="2398192" y="1832124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D04DDE-D0F7-3DFF-A6A1-F31D2FF4094C}"/>
              </a:ext>
            </a:extLst>
          </p:cNvPr>
          <p:cNvSpPr/>
          <p:nvPr/>
        </p:nvSpPr>
        <p:spPr bwMode="white">
          <a:xfrm>
            <a:off x="7300952" y="2564904"/>
            <a:ext cx="285714" cy="21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B86F09-A281-5C76-9AEF-C3199B07045A}"/>
              </a:ext>
            </a:extLst>
          </p:cNvPr>
          <p:cNvSpPr/>
          <p:nvPr/>
        </p:nvSpPr>
        <p:spPr bwMode="white">
          <a:xfrm>
            <a:off x="4062857" y="3702804"/>
            <a:ext cx="609523" cy="21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8A3894E-D7C7-03B0-1679-2EDAF99C5CC1}"/>
              </a:ext>
            </a:extLst>
          </p:cNvPr>
          <p:cNvSpPr/>
          <p:nvPr/>
        </p:nvSpPr>
        <p:spPr bwMode="white">
          <a:xfrm>
            <a:off x="7263789" y="1832124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85D9EE-F816-2B56-EEE4-E28443DB6A66}"/>
              </a:ext>
            </a:extLst>
          </p:cNvPr>
          <p:cNvSpPr/>
          <p:nvPr/>
        </p:nvSpPr>
        <p:spPr bwMode="white">
          <a:xfrm>
            <a:off x="2553012" y="2509271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14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158801-E6EC-C74B-BB06-8971D12A1E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47A953-1DE6-60B9-9ED9-57CE77B0A4CF}"/>
              </a:ext>
            </a:extLst>
          </p:cNvPr>
          <p:cNvSpPr/>
          <p:nvPr/>
        </p:nvSpPr>
        <p:spPr bwMode="white">
          <a:xfrm>
            <a:off x="8729523" y="1162592"/>
            <a:ext cx="780952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549407-A014-784E-1997-FD5A0D456719}"/>
              </a:ext>
            </a:extLst>
          </p:cNvPr>
          <p:cNvSpPr/>
          <p:nvPr/>
        </p:nvSpPr>
        <p:spPr bwMode="white">
          <a:xfrm>
            <a:off x="1453333" y="1696249"/>
            <a:ext cx="742857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2819CB-F076-E3BA-D612-A94C958EA2C7}"/>
              </a:ext>
            </a:extLst>
          </p:cNvPr>
          <p:cNvSpPr/>
          <p:nvPr/>
        </p:nvSpPr>
        <p:spPr bwMode="white">
          <a:xfrm>
            <a:off x="3900952" y="2191789"/>
            <a:ext cx="1361904" cy="26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374F8F-62AF-E367-4A5B-56E39AA2AC6A}"/>
              </a:ext>
            </a:extLst>
          </p:cNvPr>
          <p:cNvSpPr/>
          <p:nvPr/>
        </p:nvSpPr>
        <p:spPr bwMode="white">
          <a:xfrm>
            <a:off x="1462857" y="2715917"/>
            <a:ext cx="1314285" cy="27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51DEA5-38A5-4BCF-5296-3C3ABB6135BF}"/>
              </a:ext>
            </a:extLst>
          </p:cNvPr>
          <p:cNvSpPr/>
          <p:nvPr/>
        </p:nvSpPr>
        <p:spPr bwMode="white">
          <a:xfrm>
            <a:off x="6139047" y="3382989"/>
            <a:ext cx="619047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FDF8FD-4523-C868-7D20-03A73A965245}"/>
              </a:ext>
            </a:extLst>
          </p:cNvPr>
          <p:cNvSpPr/>
          <p:nvPr/>
        </p:nvSpPr>
        <p:spPr bwMode="white">
          <a:xfrm>
            <a:off x="8700952" y="3382989"/>
            <a:ext cx="742857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C2DBD7-CE8D-14E2-F8DC-30469D9C04F5}"/>
              </a:ext>
            </a:extLst>
          </p:cNvPr>
          <p:cNvSpPr/>
          <p:nvPr/>
        </p:nvSpPr>
        <p:spPr bwMode="white">
          <a:xfrm>
            <a:off x="6634285" y="3945236"/>
            <a:ext cx="742857" cy="20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5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BEC955-105B-E7D3-B399-FEC9D9DB78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FCE1AA-032F-474B-35F8-AB111CF6B376}"/>
              </a:ext>
            </a:extLst>
          </p:cNvPr>
          <p:cNvSpPr/>
          <p:nvPr/>
        </p:nvSpPr>
        <p:spPr bwMode="white">
          <a:xfrm>
            <a:off x="10739047" y="1668774"/>
            <a:ext cx="257141" cy="20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E04798-DC92-C792-3A6D-D0A2AF9F0247}"/>
              </a:ext>
            </a:extLst>
          </p:cNvPr>
          <p:cNvSpPr/>
          <p:nvPr/>
        </p:nvSpPr>
        <p:spPr bwMode="white">
          <a:xfrm>
            <a:off x="10739047" y="2212831"/>
            <a:ext cx="257141" cy="2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7BCDCE-3AB2-57AA-7D93-DABECD89CE55}"/>
              </a:ext>
            </a:extLst>
          </p:cNvPr>
          <p:cNvSpPr/>
          <p:nvPr/>
        </p:nvSpPr>
        <p:spPr bwMode="white">
          <a:xfrm>
            <a:off x="10739047" y="2766433"/>
            <a:ext cx="257141" cy="20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647802-FD60-D1B3-DA7F-B018394017D2}"/>
              </a:ext>
            </a:extLst>
          </p:cNvPr>
          <p:cNvSpPr/>
          <p:nvPr/>
        </p:nvSpPr>
        <p:spPr bwMode="white">
          <a:xfrm>
            <a:off x="10739047" y="3310490"/>
            <a:ext cx="257141" cy="20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E54BA4-35E1-05C0-B4CC-8B016019C6A9}"/>
              </a:ext>
            </a:extLst>
          </p:cNvPr>
          <p:cNvSpPr/>
          <p:nvPr/>
        </p:nvSpPr>
        <p:spPr bwMode="white">
          <a:xfrm>
            <a:off x="10700952" y="4684950"/>
            <a:ext cx="295238" cy="26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5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CFE988-BD04-692E-6E51-2E78EADAD3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F18285-4384-66C9-B1E2-9BD85EA16EAB}"/>
              </a:ext>
            </a:extLst>
          </p:cNvPr>
          <p:cNvSpPr/>
          <p:nvPr/>
        </p:nvSpPr>
        <p:spPr bwMode="white">
          <a:xfrm>
            <a:off x="9300952" y="1543646"/>
            <a:ext cx="257141" cy="20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D6718E-842F-ECB4-65BA-2A3F98E27373}"/>
              </a:ext>
            </a:extLst>
          </p:cNvPr>
          <p:cNvSpPr/>
          <p:nvPr/>
        </p:nvSpPr>
        <p:spPr bwMode="white">
          <a:xfrm>
            <a:off x="7091428" y="3258585"/>
            <a:ext cx="238095" cy="20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72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55A13-E138-AFF4-68F6-210A89315D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5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852CA7-5606-3EAA-5446-99B6B418F11A}"/>
              </a:ext>
            </a:extLst>
          </p:cNvPr>
          <p:cNvSpPr/>
          <p:nvPr/>
        </p:nvSpPr>
        <p:spPr bwMode="white">
          <a:xfrm>
            <a:off x="6291428" y="1105589"/>
            <a:ext cx="238095" cy="20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9F1830-2454-D1E0-DDA5-185DA6CE130C}"/>
              </a:ext>
            </a:extLst>
          </p:cNvPr>
          <p:cNvSpPr/>
          <p:nvPr/>
        </p:nvSpPr>
        <p:spPr bwMode="white">
          <a:xfrm>
            <a:off x="10148571" y="3243018"/>
            <a:ext cx="238095" cy="20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20CE1C-A4CB-1D13-A789-6150E97A2806}"/>
              </a:ext>
            </a:extLst>
          </p:cNvPr>
          <p:cNvSpPr/>
          <p:nvPr/>
        </p:nvSpPr>
        <p:spPr bwMode="white">
          <a:xfrm>
            <a:off x="2281904" y="4655249"/>
            <a:ext cx="257142" cy="2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25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D6293B-C8B0-7921-C05A-EACCA3F7A4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1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15634B-66EE-5C28-C139-1CC456E7218B}"/>
              </a:ext>
            </a:extLst>
          </p:cNvPr>
          <p:cNvSpPr/>
          <p:nvPr/>
        </p:nvSpPr>
        <p:spPr bwMode="white">
          <a:xfrm>
            <a:off x="2853333" y="2061315"/>
            <a:ext cx="142857" cy="20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D1E0C3-3997-457C-055A-A1935FC57587}"/>
              </a:ext>
            </a:extLst>
          </p:cNvPr>
          <p:cNvSpPr/>
          <p:nvPr/>
        </p:nvSpPr>
        <p:spPr bwMode="white">
          <a:xfrm>
            <a:off x="6081904" y="2061315"/>
            <a:ext cx="476190" cy="21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479883-842B-17FF-B5B7-A5342FA5D81D}"/>
              </a:ext>
            </a:extLst>
          </p:cNvPr>
          <p:cNvSpPr/>
          <p:nvPr/>
        </p:nvSpPr>
        <p:spPr bwMode="white">
          <a:xfrm>
            <a:off x="9529523" y="2061315"/>
            <a:ext cx="600000" cy="21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F19179-B9F5-996A-C820-37843823C661}"/>
              </a:ext>
            </a:extLst>
          </p:cNvPr>
          <p:cNvSpPr/>
          <p:nvPr/>
        </p:nvSpPr>
        <p:spPr bwMode="white">
          <a:xfrm>
            <a:off x="2824761" y="2529530"/>
            <a:ext cx="619047" cy="21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9E099A-9CA3-2A1E-B0E3-159F9833E3D8}"/>
              </a:ext>
            </a:extLst>
          </p:cNvPr>
          <p:cNvSpPr/>
          <p:nvPr/>
        </p:nvSpPr>
        <p:spPr bwMode="white">
          <a:xfrm>
            <a:off x="6081904" y="2529530"/>
            <a:ext cx="609523" cy="21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587428-2FDF-3A51-14BF-0767525A8635}"/>
              </a:ext>
            </a:extLst>
          </p:cNvPr>
          <p:cNvSpPr/>
          <p:nvPr/>
        </p:nvSpPr>
        <p:spPr bwMode="white">
          <a:xfrm>
            <a:off x="9386666" y="2529530"/>
            <a:ext cx="600000" cy="21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56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7E4DFE-B194-317E-3066-77DB526114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8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2B6BE6-D61E-4D92-A984-B273DFB1D3E1}"/>
              </a:ext>
            </a:extLst>
          </p:cNvPr>
          <p:cNvSpPr/>
          <p:nvPr/>
        </p:nvSpPr>
        <p:spPr bwMode="white">
          <a:xfrm>
            <a:off x="2310476" y="1573440"/>
            <a:ext cx="847619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660D3A-E2E2-DB11-0DA0-E410AE01927A}"/>
              </a:ext>
            </a:extLst>
          </p:cNvPr>
          <p:cNvSpPr/>
          <p:nvPr/>
        </p:nvSpPr>
        <p:spPr bwMode="white">
          <a:xfrm>
            <a:off x="5558095" y="1573440"/>
            <a:ext cx="1000000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BB1393-6153-95DF-370B-D0E7B8457538}"/>
              </a:ext>
            </a:extLst>
          </p:cNvPr>
          <p:cNvSpPr/>
          <p:nvPr/>
        </p:nvSpPr>
        <p:spPr bwMode="white">
          <a:xfrm>
            <a:off x="9005714" y="1573440"/>
            <a:ext cx="857142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3976FD4-100F-9C89-D4CA-1D9E364247BA}"/>
              </a:ext>
            </a:extLst>
          </p:cNvPr>
          <p:cNvSpPr/>
          <p:nvPr/>
        </p:nvSpPr>
        <p:spPr bwMode="white">
          <a:xfrm>
            <a:off x="911424" y="1912466"/>
            <a:ext cx="1912377" cy="204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2F6FAD6-445C-9A0D-0133-F1D4E6412B75}"/>
              </a:ext>
            </a:extLst>
          </p:cNvPr>
          <p:cNvSpPr/>
          <p:nvPr/>
        </p:nvSpPr>
        <p:spPr bwMode="white">
          <a:xfrm>
            <a:off x="4223792" y="1988840"/>
            <a:ext cx="1656184" cy="197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294DF92-D0A8-CDF4-F041-3EB8575A8052}"/>
              </a:ext>
            </a:extLst>
          </p:cNvPr>
          <p:cNvSpPr/>
          <p:nvPr/>
        </p:nvSpPr>
        <p:spPr bwMode="white">
          <a:xfrm>
            <a:off x="7608169" y="1988840"/>
            <a:ext cx="1656184" cy="197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73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9" grpId="0" animBg="1"/>
      <p:bldP spid="30" grpId="0" animBg="1"/>
      <p:bldP spid="3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2023-07-25T05:01:42Z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