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6" autoAdjust="0"/>
    <p:restoredTop sz="94660"/>
  </p:normalViewPr>
  <p:slideViewPr>
    <p:cSldViewPr showGuides="1">
      <p:cViewPr varScale="1">
        <p:scale>
          <a:sx n="64" d="100"/>
          <a:sy n="64" d="100"/>
        </p:scale>
        <p:origin x="29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AC33409-231C-F4C2-D401-174FD9EA06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6000" y="3081381"/>
            <a:ext cx="6600000" cy="69523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D0038A8-4950-505C-2CBE-B30A66C1E2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6000" y="3081381"/>
            <a:ext cx="6600000" cy="6952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CA155B-EA2E-C583-6EF2-19B4D1AC9F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45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774FD0-79AB-531F-5F1E-A7D7EF0811EE}"/>
              </a:ext>
            </a:extLst>
          </p:cNvPr>
          <p:cNvSpPr/>
          <p:nvPr/>
        </p:nvSpPr>
        <p:spPr bwMode="white">
          <a:xfrm>
            <a:off x="1449219" y="4228320"/>
            <a:ext cx="3032016" cy="35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108297-66DD-AD5A-064C-0F07F3E6ADF6}"/>
              </a:ext>
            </a:extLst>
          </p:cNvPr>
          <p:cNvSpPr/>
          <p:nvPr/>
        </p:nvSpPr>
        <p:spPr bwMode="white">
          <a:xfrm>
            <a:off x="1495275" y="4904160"/>
            <a:ext cx="5680233" cy="36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B5BA8C-4D93-8476-8ACA-6D037C99B525}"/>
              </a:ext>
            </a:extLst>
          </p:cNvPr>
          <p:cNvSpPr/>
          <p:nvPr/>
        </p:nvSpPr>
        <p:spPr bwMode="white">
          <a:xfrm>
            <a:off x="4212575" y="5587680"/>
            <a:ext cx="1588930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1B188B-8BDB-C1CE-C998-DA2B76BF50A2}"/>
              </a:ext>
            </a:extLst>
          </p:cNvPr>
          <p:cNvSpPr/>
          <p:nvPr/>
        </p:nvSpPr>
        <p:spPr bwMode="white">
          <a:xfrm>
            <a:off x="1456895" y="6263520"/>
            <a:ext cx="4336935" cy="36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919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28A1EB-9D0A-8B0F-BC32-8E70BB6725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66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566397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30205C-7EB4-506F-A780-E471822564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0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C43346-3504-AA07-FF39-A24B6AA8EFF1}"/>
              </a:ext>
            </a:extLst>
          </p:cNvPr>
          <p:cNvSpPr/>
          <p:nvPr/>
        </p:nvSpPr>
        <p:spPr bwMode="white">
          <a:xfrm>
            <a:off x="983432" y="1258217"/>
            <a:ext cx="3672408" cy="45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7A3949-B13E-7463-3C9E-377F90DEBE2E}"/>
              </a:ext>
            </a:extLst>
          </p:cNvPr>
          <p:cNvSpPr/>
          <p:nvPr/>
        </p:nvSpPr>
        <p:spPr bwMode="white">
          <a:xfrm>
            <a:off x="681904" y="2116868"/>
            <a:ext cx="2965824" cy="40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B64F40-C9C2-F54C-8D26-F2166D81DDC6}"/>
              </a:ext>
            </a:extLst>
          </p:cNvPr>
          <p:cNvSpPr/>
          <p:nvPr/>
        </p:nvSpPr>
        <p:spPr bwMode="white">
          <a:xfrm>
            <a:off x="681904" y="2899195"/>
            <a:ext cx="4238095" cy="45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136D8E-E214-CAB5-AAC5-A3DE707F7A29}"/>
              </a:ext>
            </a:extLst>
          </p:cNvPr>
          <p:cNvSpPr/>
          <p:nvPr/>
        </p:nvSpPr>
        <p:spPr bwMode="white">
          <a:xfrm>
            <a:off x="681904" y="3738764"/>
            <a:ext cx="9790476" cy="1383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563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9B4BA4-F4CE-5DD1-0361-9F76FC31B9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0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2EC238-D60B-20D9-FABC-D6F5CAB35F0B}"/>
              </a:ext>
            </a:extLst>
          </p:cNvPr>
          <p:cNvSpPr/>
          <p:nvPr/>
        </p:nvSpPr>
        <p:spPr bwMode="white">
          <a:xfrm>
            <a:off x="4491428" y="4182302"/>
            <a:ext cx="1380952" cy="3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05DBE8-6D90-BFF3-6710-6027B471791A}"/>
              </a:ext>
            </a:extLst>
          </p:cNvPr>
          <p:cNvSpPr/>
          <p:nvPr/>
        </p:nvSpPr>
        <p:spPr bwMode="white">
          <a:xfrm>
            <a:off x="4196190" y="5163492"/>
            <a:ext cx="857142" cy="3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9CF391-5CC2-D43F-4D32-17B1D71B0F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66A598-47F8-7296-5066-51BD4DDD5181}"/>
              </a:ext>
            </a:extLst>
          </p:cNvPr>
          <p:cNvSpPr/>
          <p:nvPr/>
        </p:nvSpPr>
        <p:spPr bwMode="white">
          <a:xfrm>
            <a:off x="4062857" y="1334608"/>
            <a:ext cx="828571" cy="41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292DD2-253C-F4F7-C0B2-C122AF01EEC9}"/>
              </a:ext>
            </a:extLst>
          </p:cNvPr>
          <p:cNvSpPr/>
          <p:nvPr/>
        </p:nvSpPr>
        <p:spPr bwMode="white">
          <a:xfrm>
            <a:off x="4034285" y="2327011"/>
            <a:ext cx="571428" cy="381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0D9115-7738-16C3-5860-49352FCA64EF}"/>
              </a:ext>
            </a:extLst>
          </p:cNvPr>
          <p:cNvSpPr/>
          <p:nvPr/>
        </p:nvSpPr>
        <p:spPr bwMode="white">
          <a:xfrm>
            <a:off x="3053333" y="3309871"/>
            <a:ext cx="857142" cy="381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FACC38-4D9F-77E5-E72B-4A4E9CAC19F3}"/>
              </a:ext>
            </a:extLst>
          </p:cNvPr>
          <p:cNvSpPr/>
          <p:nvPr/>
        </p:nvSpPr>
        <p:spPr bwMode="white">
          <a:xfrm>
            <a:off x="6843809" y="3309871"/>
            <a:ext cx="1923809" cy="381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B61B50-3922-3391-575C-D0FAF53D085D}"/>
              </a:ext>
            </a:extLst>
          </p:cNvPr>
          <p:cNvSpPr/>
          <p:nvPr/>
        </p:nvSpPr>
        <p:spPr bwMode="white">
          <a:xfrm>
            <a:off x="4291428" y="4283189"/>
            <a:ext cx="838095" cy="41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073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E95729-C3B9-724A-25ED-5361008783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4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2B4830-6ECD-F076-0859-40CF7D684985}"/>
              </a:ext>
            </a:extLst>
          </p:cNvPr>
          <p:cNvSpPr/>
          <p:nvPr/>
        </p:nvSpPr>
        <p:spPr bwMode="white">
          <a:xfrm>
            <a:off x="1624761" y="3315934"/>
            <a:ext cx="4466666" cy="43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E2A2E1-1966-3F73-61CA-B130CE71D80F}"/>
              </a:ext>
            </a:extLst>
          </p:cNvPr>
          <p:cNvSpPr/>
          <p:nvPr/>
        </p:nvSpPr>
        <p:spPr bwMode="white">
          <a:xfrm>
            <a:off x="1624761" y="4230640"/>
            <a:ext cx="5123809" cy="45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0185D1-52F1-C56C-77A7-9AE833880D20}"/>
              </a:ext>
            </a:extLst>
          </p:cNvPr>
          <p:cNvSpPr/>
          <p:nvPr/>
        </p:nvSpPr>
        <p:spPr bwMode="white">
          <a:xfrm>
            <a:off x="1634285" y="5145346"/>
            <a:ext cx="7257142" cy="4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291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A18DE8-1A6E-4F1E-6BFC-28A69EC751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4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E3F35D-3CE2-4C12-3F03-D96F1774473E}"/>
              </a:ext>
            </a:extLst>
          </p:cNvPr>
          <p:cNvSpPr/>
          <p:nvPr/>
        </p:nvSpPr>
        <p:spPr bwMode="white">
          <a:xfrm>
            <a:off x="1291428" y="4005064"/>
            <a:ext cx="7714285" cy="628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EB6229-E5C0-760D-A63C-147B95ECCDD8}"/>
              </a:ext>
            </a:extLst>
          </p:cNvPr>
          <p:cNvSpPr/>
          <p:nvPr/>
        </p:nvSpPr>
        <p:spPr bwMode="white">
          <a:xfrm>
            <a:off x="1634285" y="5081840"/>
            <a:ext cx="7714285" cy="45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053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A1F7BA-72C1-5C03-800A-6CB4C524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4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4A0C5A-011A-B7AA-729A-1F445B10F8EB}"/>
              </a:ext>
            </a:extLst>
          </p:cNvPr>
          <p:cNvSpPr/>
          <p:nvPr/>
        </p:nvSpPr>
        <p:spPr bwMode="white">
          <a:xfrm>
            <a:off x="8856319" y="6074508"/>
            <a:ext cx="1081760" cy="37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445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A4FB3F-B1BB-76A7-D4C8-DC3E0618F9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5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E2EBA3-80D3-239F-E7DB-6CCCDDBE053B}"/>
              </a:ext>
            </a:extLst>
          </p:cNvPr>
          <p:cNvSpPr/>
          <p:nvPr/>
        </p:nvSpPr>
        <p:spPr bwMode="white">
          <a:xfrm>
            <a:off x="9053333" y="1372614"/>
            <a:ext cx="1114284" cy="38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D3863C-1345-C5C0-0D08-AF748D3DA97F}"/>
              </a:ext>
            </a:extLst>
          </p:cNvPr>
          <p:cNvSpPr/>
          <p:nvPr/>
        </p:nvSpPr>
        <p:spPr bwMode="white">
          <a:xfrm>
            <a:off x="8948571" y="2440919"/>
            <a:ext cx="1361904" cy="38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EB75E8-897D-D2E1-89C0-48990229B260}"/>
              </a:ext>
            </a:extLst>
          </p:cNvPr>
          <p:cNvSpPr/>
          <p:nvPr/>
        </p:nvSpPr>
        <p:spPr bwMode="white">
          <a:xfrm>
            <a:off x="9081904" y="3509224"/>
            <a:ext cx="1095238" cy="38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F4A034-B764-068F-FF31-9383B8BB02DC}"/>
              </a:ext>
            </a:extLst>
          </p:cNvPr>
          <p:cNvSpPr/>
          <p:nvPr/>
        </p:nvSpPr>
        <p:spPr bwMode="white">
          <a:xfrm>
            <a:off x="9053333" y="4587067"/>
            <a:ext cx="1123809" cy="38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027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1E10BB-433E-A7A2-ED9F-1CD5FAEFA9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40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2A92CF-420D-EE63-B8CF-66735BC2D689}"/>
              </a:ext>
            </a:extLst>
          </p:cNvPr>
          <p:cNvSpPr/>
          <p:nvPr/>
        </p:nvSpPr>
        <p:spPr bwMode="white">
          <a:xfrm>
            <a:off x="8618971" y="6042614"/>
            <a:ext cx="1051986" cy="36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91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E1426A-1C15-AD25-F5A4-E58E9F5223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0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A8FE84-F140-4CBA-E162-2F8B68E01F96}"/>
              </a:ext>
            </a:extLst>
          </p:cNvPr>
          <p:cNvSpPr/>
          <p:nvPr/>
        </p:nvSpPr>
        <p:spPr bwMode="white">
          <a:xfrm>
            <a:off x="8148571" y="1315307"/>
            <a:ext cx="1123809" cy="38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597696-11C2-AFF5-E259-B8B32B3702CE}"/>
              </a:ext>
            </a:extLst>
          </p:cNvPr>
          <p:cNvSpPr/>
          <p:nvPr/>
        </p:nvSpPr>
        <p:spPr bwMode="white">
          <a:xfrm>
            <a:off x="8148571" y="2383376"/>
            <a:ext cx="1114285" cy="38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61A8CF-BE1E-6DE7-0BE6-9A1AE885D3B5}"/>
              </a:ext>
            </a:extLst>
          </p:cNvPr>
          <p:cNvSpPr/>
          <p:nvPr/>
        </p:nvSpPr>
        <p:spPr bwMode="white">
          <a:xfrm>
            <a:off x="8148571" y="3460981"/>
            <a:ext cx="1114285" cy="38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8A799E-9763-9C1E-D842-2F1907F14584}"/>
              </a:ext>
            </a:extLst>
          </p:cNvPr>
          <p:cNvSpPr/>
          <p:nvPr/>
        </p:nvSpPr>
        <p:spPr bwMode="white">
          <a:xfrm>
            <a:off x="8015238" y="4529049"/>
            <a:ext cx="1380952" cy="390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590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2023-07-25T21:05:40Z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