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0" autoAdjust="0"/>
    <p:restoredTop sz="94660"/>
  </p:normalViewPr>
  <p:slideViewPr>
    <p:cSldViewPr showGuides="1">
      <p:cViewPr>
        <p:scale>
          <a:sx n="66" d="100"/>
          <a:sy n="66" d="100"/>
        </p:scale>
        <p:origin x="192" y="-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7BED8-D741-B036-4776-44CDD57AC7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8288"/>
          <a:stretch/>
        </p:blipFill>
        <p:spPr>
          <a:xfrm>
            <a:off x="3732036" y="3100600"/>
            <a:ext cx="472792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26B7B-532C-E654-2279-0FC5E1D8D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908D2-8F9A-1E6B-9260-37744C95F179}"/>
              </a:ext>
            </a:extLst>
          </p:cNvPr>
          <p:cNvSpPr/>
          <p:nvPr/>
        </p:nvSpPr>
        <p:spPr bwMode="white">
          <a:xfrm>
            <a:off x="681904" y="1545725"/>
            <a:ext cx="3323809" cy="25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BD411-AD51-1744-B007-D23013EE279A}"/>
              </a:ext>
            </a:extLst>
          </p:cNvPr>
          <p:cNvSpPr/>
          <p:nvPr/>
        </p:nvSpPr>
        <p:spPr bwMode="white">
          <a:xfrm>
            <a:off x="6062857" y="1526600"/>
            <a:ext cx="2647619" cy="27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B97F14-476B-733A-3CC5-8C206DB93E90}"/>
              </a:ext>
            </a:extLst>
          </p:cNvPr>
          <p:cNvSpPr/>
          <p:nvPr/>
        </p:nvSpPr>
        <p:spPr bwMode="white">
          <a:xfrm>
            <a:off x="681904" y="2062077"/>
            <a:ext cx="866666" cy="21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CC9D6-A0DD-CF28-A7A0-680B259BEABB}"/>
              </a:ext>
            </a:extLst>
          </p:cNvPr>
          <p:cNvSpPr/>
          <p:nvPr/>
        </p:nvSpPr>
        <p:spPr bwMode="white">
          <a:xfrm>
            <a:off x="6062857" y="2062077"/>
            <a:ext cx="1552380" cy="21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CBC4E-6958-7F83-B3F5-E30CD096AA72}"/>
              </a:ext>
            </a:extLst>
          </p:cNvPr>
          <p:cNvSpPr/>
          <p:nvPr/>
        </p:nvSpPr>
        <p:spPr bwMode="white">
          <a:xfrm>
            <a:off x="681904" y="2578430"/>
            <a:ext cx="457142" cy="20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80E038-C3E4-2C91-D324-AB57A623C8E1}"/>
              </a:ext>
            </a:extLst>
          </p:cNvPr>
          <p:cNvSpPr/>
          <p:nvPr/>
        </p:nvSpPr>
        <p:spPr bwMode="white">
          <a:xfrm>
            <a:off x="6062857" y="2578430"/>
            <a:ext cx="714285" cy="21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0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BC25E-B9B1-FF4C-C409-83AF1AC0DD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8DF78-E5B2-6509-62AA-DB77CD91B9A7}"/>
              </a:ext>
            </a:extLst>
          </p:cNvPr>
          <p:cNvSpPr/>
          <p:nvPr/>
        </p:nvSpPr>
        <p:spPr bwMode="white">
          <a:xfrm>
            <a:off x="1453333" y="2544199"/>
            <a:ext cx="5247619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47CCB8-EC9F-893A-E122-0E2CAC135FF1}"/>
              </a:ext>
            </a:extLst>
          </p:cNvPr>
          <p:cNvSpPr/>
          <p:nvPr/>
        </p:nvSpPr>
        <p:spPr bwMode="white">
          <a:xfrm>
            <a:off x="1453333" y="3011095"/>
            <a:ext cx="3447619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A952D7-2F24-A706-B35C-542C44900DA9}"/>
              </a:ext>
            </a:extLst>
          </p:cNvPr>
          <p:cNvSpPr/>
          <p:nvPr/>
        </p:nvSpPr>
        <p:spPr bwMode="white">
          <a:xfrm>
            <a:off x="1462856" y="3468461"/>
            <a:ext cx="6361335" cy="2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30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5BD4F-BADC-FD80-C232-4FDD7758F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1B8F8-BAB6-3B42-EEF3-77D25E13259D}"/>
              </a:ext>
            </a:extLst>
          </p:cNvPr>
          <p:cNvSpPr/>
          <p:nvPr/>
        </p:nvSpPr>
        <p:spPr bwMode="white">
          <a:xfrm>
            <a:off x="1691428" y="2526529"/>
            <a:ext cx="297142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1CF1A-6662-879C-28CF-764F88D1ACA9}"/>
              </a:ext>
            </a:extLst>
          </p:cNvPr>
          <p:cNvSpPr/>
          <p:nvPr/>
        </p:nvSpPr>
        <p:spPr bwMode="white">
          <a:xfrm>
            <a:off x="1481904" y="3022453"/>
            <a:ext cx="1228571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59D18-7211-4C28-E38B-FED9FB383CDB}"/>
              </a:ext>
            </a:extLst>
          </p:cNvPr>
          <p:cNvSpPr/>
          <p:nvPr/>
        </p:nvSpPr>
        <p:spPr bwMode="white">
          <a:xfrm>
            <a:off x="1481904" y="3461154"/>
            <a:ext cx="306666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B7821-F18F-36CF-84B1-C802140FBDCB}"/>
              </a:ext>
            </a:extLst>
          </p:cNvPr>
          <p:cNvSpPr/>
          <p:nvPr/>
        </p:nvSpPr>
        <p:spPr bwMode="white">
          <a:xfrm>
            <a:off x="1462857" y="3928467"/>
            <a:ext cx="3676190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E0830-D62F-B60B-C25A-1E172887DD1E}"/>
              </a:ext>
            </a:extLst>
          </p:cNvPr>
          <p:cNvSpPr/>
          <p:nvPr/>
        </p:nvSpPr>
        <p:spPr bwMode="white">
          <a:xfrm>
            <a:off x="1462856" y="4395779"/>
            <a:ext cx="4129087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2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4ACE4-366C-61A4-B86D-B1709991BE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F0DC3-9491-D2EA-5383-47506816AD19}"/>
              </a:ext>
            </a:extLst>
          </p:cNvPr>
          <p:cNvSpPr/>
          <p:nvPr/>
        </p:nvSpPr>
        <p:spPr bwMode="white">
          <a:xfrm>
            <a:off x="1339047" y="1545464"/>
            <a:ext cx="3314285" cy="23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C41E8-9CF2-981B-ABC0-AADD66394B6F}"/>
              </a:ext>
            </a:extLst>
          </p:cNvPr>
          <p:cNvSpPr/>
          <p:nvPr/>
        </p:nvSpPr>
        <p:spPr bwMode="white">
          <a:xfrm>
            <a:off x="1110476" y="2042466"/>
            <a:ext cx="1600000" cy="1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76650-DB00-89EF-39E8-1CBFF7346EB2}"/>
              </a:ext>
            </a:extLst>
          </p:cNvPr>
          <p:cNvSpPr/>
          <p:nvPr/>
        </p:nvSpPr>
        <p:spPr bwMode="white">
          <a:xfrm>
            <a:off x="1110476" y="2491679"/>
            <a:ext cx="2590476" cy="23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D6EE6-07A5-41D2-0D1A-C7AF04B5C9CD}"/>
              </a:ext>
            </a:extLst>
          </p:cNvPr>
          <p:cNvSpPr/>
          <p:nvPr/>
        </p:nvSpPr>
        <p:spPr bwMode="white">
          <a:xfrm>
            <a:off x="1091428" y="2960008"/>
            <a:ext cx="5292604" cy="2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9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FA407-2DAA-0CBC-BBDB-DE43A1EE4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2E028-4D89-62EC-5762-8ACCB86F8B47}"/>
              </a:ext>
            </a:extLst>
          </p:cNvPr>
          <p:cNvSpPr/>
          <p:nvPr/>
        </p:nvSpPr>
        <p:spPr bwMode="white">
          <a:xfrm>
            <a:off x="1034285" y="2033527"/>
            <a:ext cx="5247619" cy="23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D6673-4CEC-3B87-0316-040626052775}"/>
              </a:ext>
            </a:extLst>
          </p:cNvPr>
          <p:cNvSpPr/>
          <p:nvPr/>
        </p:nvSpPr>
        <p:spPr bwMode="white">
          <a:xfrm>
            <a:off x="1034285" y="2502129"/>
            <a:ext cx="3685714" cy="23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C4F9F6-BB3B-EC29-416D-8C3F08513EEB}"/>
              </a:ext>
            </a:extLst>
          </p:cNvPr>
          <p:cNvSpPr/>
          <p:nvPr/>
        </p:nvSpPr>
        <p:spPr bwMode="white">
          <a:xfrm>
            <a:off x="1043808" y="2970730"/>
            <a:ext cx="5772271" cy="36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72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15463-DB36-B3F6-5A03-602B5E86FD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DA395B-1CDF-475A-210C-C8EF863EFD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729621"/>
            <a:ext cx="10800000" cy="274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78DA6-2F54-8E8A-22DC-F7A7D2B771B3}"/>
              </a:ext>
            </a:extLst>
          </p:cNvPr>
          <p:cNvSpPr/>
          <p:nvPr/>
        </p:nvSpPr>
        <p:spPr bwMode="white">
          <a:xfrm>
            <a:off x="1436392" y="4282488"/>
            <a:ext cx="3914285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0E99F-DA7A-168C-39D8-B80E8000C598}"/>
              </a:ext>
            </a:extLst>
          </p:cNvPr>
          <p:cNvSpPr/>
          <p:nvPr/>
        </p:nvSpPr>
        <p:spPr bwMode="white">
          <a:xfrm>
            <a:off x="1417344" y="4749566"/>
            <a:ext cx="3809523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DDF96-570C-C6D0-B4F0-AE94AEA2FB25}"/>
              </a:ext>
            </a:extLst>
          </p:cNvPr>
          <p:cNvSpPr/>
          <p:nvPr/>
        </p:nvSpPr>
        <p:spPr bwMode="white">
          <a:xfrm>
            <a:off x="1436392" y="5216644"/>
            <a:ext cx="4628571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44DC78-0777-9AE2-B86A-039E230B91C4}"/>
              </a:ext>
            </a:extLst>
          </p:cNvPr>
          <p:cNvSpPr/>
          <p:nvPr/>
        </p:nvSpPr>
        <p:spPr bwMode="white">
          <a:xfrm>
            <a:off x="1436392" y="5683722"/>
            <a:ext cx="3552380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E3F796-D971-1C8F-D9FC-F752F70AFE36}"/>
              </a:ext>
            </a:extLst>
          </p:cNvPr>
          <p:cNvSpPr/>
          <p:nvPr/>
        </p:nvSpPr>
        <p:spPr bwMode="white">
          <a:xfrm>
            <a:off x="1426867" y="6114613"/>
            <a:ext cx="4638095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8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BE9A9-BA4D-0C7E-B42A-F492C5E7E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B00DD-694B-C7DA-1EA4-BD867B15B24A}"/>
              </a:ext>
            </a:extLst>
          </p:cNvPr>
          <p:cNvSpPr/>
          <p:nvPr/>
        </p:nvSpPr>
        <p:spPr bwMode="white">
          <a:xfrm>
            <a:off x="1091428" y="1553837"/>
            <a:ext cx="3685714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FDF4F-1E45-0EC4-52A2-CD3695DD5D66}"/>
              </a:ext>
            </a:extLst>
          </p:cNvPr>
          <p:cNvSpPr/>
          <p:nvPr/>
        </p:nvSpPr>
        <p:spPr bwMode="white">
          <a:xfrm>
            <a:off x="1100952" y="2021216"/>
            <a:ext cx="3790476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52E39-A3E8-BE84-B967-BD11209CFF4B}"/>
              </a:ext>
            </a:extLst>
          </p:cNvPr>
          <p:cNvSpPr/>
          <p:nvPr/>
        </p:nvSpPr>
        <p:spPr bwMode="white">
          <a:xfrm>
            <a:off x="1091428" y="2488593"/>
            <a:ext cx="5004572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FAD27D-7F5E-0CA9-DB31-0A209C80D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32881"/>
            <a:ext cx="10800000" cy="229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DF2EDB-EDB9-B29C-2FC0-D469CF386F3E}"/>
              </a:ext>
            </a:extLst>
          </p:cNvPr>
          <p:cNvSpPr/>
          <p:nvPr/>
        </p:nvSpPr>
        <p:spPr bwMode="white">
          <a:xfrm>
            <a:off x="1348571" y="3744222"/>
            <a:ext cx="3066666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BD9B2E-9F2B-51D3-EE41-4A7CB9387BC9}"/>
              </a:ext>
            </a:extLst>
          </p:cNvPr>
          <p:cNvSpPr/>
          <p:nvPr/>
        </p:nvSpPr>
        <p:spPr bwMode="white">
          <a:xfrm>
            <a:off x="1110476" y="4240937"/>
            <a:ext cx="1961904" cy="1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3465B7-C247-F7AE-3819-89C9E70FE11A}"/>
              </a:ext>
            </a:extLst>
          </p:cNvPr>
          <p:cNvSpPr/>
          <p:nvPr/>
        </p:nvSpPr>
        <p:spPr bwMode="white">
          <a:xfrm>
            <a:off x="1110476" y="4670786"/>
            <a:ext cx="2466666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7D8135-B7E4-38E3-C9B6-25CF2708983F}"/>
              </a:ext>
            </a:extLst>
          </p:cNvPr>
          <p:cNvSpPr/>
          <p:nvPr/>
        </p:nvSpPr>
        <p:spPr bwMode="white">
          <a:xfrm>
            <a:off x="1091428" y="5085825"/>
            <a:ext cx="5220596" cy="3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6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D3590-0352-F4DF-859D-5D75BEFB04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9AE25-9582-A853-7283-91C25CA03F45}"/>
              </a:ext>
            </a:extLst>
          </p:cNvPr>
          <p:cNvSpPr/>
          <p:nvPr/>
        </p:nvSpPr>
        <p:spPr bwMode="white">
          <a:xfrm>
            <a:off x="1310476" y="2022179"/>
            <a:ext cx="4733333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C6CA1-8193-99ED-A652-2092F7D0231D}"/>
              </a:ext>
            </a:extLst>
          </p:cNvPr>
          <p:cNvSpPr/>
          <p:nvPr/>
        </p:nvSpPr>
        <p:spPr bwMode="white">
          <a:xfrm>
            <a:off x="1062857" y="2509080"/>
            <a:ext cx="2076190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1DC37-0CBD-DB73-B9F7-4FA9E93E56C2}"/>
              </a:ext>
            </a:extLst>
          </p:cNvPr>
          <p:cNvSpPr/>
          <p:nvPr/>
        </p:nvSpPr>
        <p:spPr bwMode="white">
          <a:xfrm>
            <a:off x="1062857" y="2986434"/>
            <a:ext cx="1714285" cy="1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81B2E1-11F2-5D8C-2045-AEE2F4CBFFCD}"/>
              </a:ext>
            </a:extLst>
          </p:cNvPr>
          <p:cNvSpPr/>
          <p:nvPr/>
        </p:nvSpPr>
        <p:spPr bwMode="white">
          <a:xfrm>
            <a:off x="1062857" y="3416053"/>
            <a:ext cx="1809523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8BD26-80B7-3C33-325C-722484021174}"/>
              </a:ext>
            </a:extLst>
          </p:cNvPr>
          <p:cNvSpPr/>
          <p:nvPr/>
        </p:nvSpPr>
        <p:spPr bwMode="white">
          <a:xfrm>
            <a:off x="1062857" y="3883860"/>
            <a:ext cx="2228571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1CD818-6AD0-5589-6CD3-E79C97AB4C35}"/>
              </a:ext>
            </a:extLst>
          </p:cNvPr>
          <p:cNvSpPr/>
          <p:nvPr/>
        </p:nvSpPr>
        <p:spPr bwMode="white">
          <a:xfrm>
            <a:off x="1043808" y="4351667"/>
            <a:ext cx="6060303" cy="3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5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C1FF0-6B28-F49C-626D-89C328E1C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C7A108-7998-DDE2-ABDC-5BEB3485155E}"/>
              </a:ext>
            </a:extLst>
          </p:cNvPr>
          <p:cNvSpPr/>
          <p:nvPr/>
        </p:nvSpPr>
        <p:spPr bwMode="white">
          <a:xfrm>
            <a:off x="2720000" y="1565758"/>
            <a:ext cx="780952" cy="26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E1D93-45EA-6067-A627-4B584AD88236}"/>
              </a:ext>
            </a:extLst>
          </p:cNvPr>
          <p:cNvSpPr/>
          <p:nvPr/>
        </p:nvSpPr>
        <p:spPr bwMode="white">
          <a:xfrm>
            <a:off x="9472380" y="1604065"/>
            <a:ext cx="990476" cy="21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B917C2-A9B5-7B64-820F-426355A263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428" y="2427665"/>
            <a:ext cx="10800000" cy="35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AF117-789E-8885-550B-2346D01B600C}"/>
              </a:ext>
            </a:extLst>
          </p:cNvPr>
          <p:cNvSpPr/>
          <p:nvPr/>
        </p:nvSpPr>
        <p:spPr bwMode="white">
          <a:xfrm>
            <a:off x="5538380" y="3075961"/>
            <a:ext cx="609523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D2CFC4-379E-0EB4-0EEC-75070379150D}"/>
              </a:ext>
            </a:extLst>
          </p:cNvPr>
          <p:cNvSpPr/>
          <p:nvPr/>
        </p:nvSpPr>
        <p:spPr bwMode="white">
          <a:xfrm>
            <a:off x="5281237" y="3581251"/>
            <a:ext cx="857142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2588D8-C179-BB8C-39A8-3A30FA03A40A}"/>
              </a:ext>
            </a:extLst>
          </p:cNvPr>
          <p:cNvSpPr/>
          <p:nvPr/>
        </p:nvSpPr>
        <p:spPr bwMode="white">
          <a:xfrm>
            <a:off x="3624094" y="4591831"/>
            <a:ext cx="1133333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1DB21B-76BB-2CC3-4FE8-95146B6A319A}"/>
              </a:ext>
            </a:extLst>
          </p:cNvPr>
          <p:cNvSpPr/>
          <p:nvPr/>
        </p:nvSpPr>
        <p:spPr bwMode="white">
          <a:xfrm>
            <a:off x="6033618" y="5602411"/>
            <a:ext cx="1133333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9FB56-E547-1E25-29C4-9B8B13E2D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1BB2E-87A2-019F-9F2B-004EE1D16D22}"/>
              </a:ext>
            </a:extLst>
          </p:cNvPr>
          <p:cNvSpPr/>
          <p:nvPr/>
        </p:nvSpPr>
        <p:spPr bwMode="white">
          <a:xfrm>
            <a:off x="3310476" y="1639419"/>
            <a:ext cx="200000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CD2EE-5824-5106-B032-1F3DC1AFF094}"/>
              </a:ext>
            </a:extLst>
          </p:cNvPr>
          <p:cNvSpPr/>
          <p:nvPr/>
        </p:nvSpPr>
        <p:spPr bwMode="white">
          <a:xfrm>
            <a:off x="8062857" y="1639419"/>
            <a:ext cx="742857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13AE2-070D-3FA3-D484-B1F89BD0C44D}"/>
              </a:ext>
            </a:extLst>
          </p:cNvPr>
          <p:cNvSpPr/>
          <p:nvPr/>
        </p:nvSpPr>
        <p:spPr bwMode="white">
          <a:xfrm>
            <a:off x="2767619" y="2144751"/>
            <a:ext cx="1019047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82942-BC23-189C-2645-CCC30AAF90F4}"/>
              </a:ext>
            </a:extLst>
          </p:cNvPr>
          <p:cNvSpPr/>
          <p:nvPr/>
        </p:nvSpPr>
        <p:spPr bwMode="white">
          <a:xfrm>
            <a:off x="7920000" y="2144751"/>
            <a:ext cx="885714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D026F6-2CE8-FD5A-3C82-605DDE73E2BF}"/>
              </a:ext>
            </a:extLst>
          </p:cNvPr>
          <p:cNvSpPr/>
          <p:nvPr/>
        </p:nvSpPr>
        <p:spPr bwMode="white">
          <a:xfrm>
            <a:off x="3586666" y="2640549"/>
            <a:ext cx="47619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CBF592-E680-1677-96F2-89B51D18A553}"/>
              </a:ext>
            </a:extLst>
          </p:cNvPr>
          <p:cNvSpPr/>
          <p:nvPr/>
        </p:nvSpPr>
        <p:spPr bwMode="white">
          <a:xfrm>
            <a:off x="5653333" y="2640549"/>
            <a:ext cx="742857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73EE27-4CE7-D936-3611-BB42BA4AE390}"/>
              </a:ext>
            </a:extLst>
          </p:cNvPr>
          <p:cNvSpPr/>
          <p:nvPr/>
        </p:nvSpPr>
        <p:spPr bwMode="white">
          <a:xfrm>
            <a:off x="1864504" y="3832432"/>
            <a:ext cx="360040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7E8E85-D1FD-0234-72F7-4B8AB15931BB}"/>
              </a:ext>
            </a:extLst>
          </p:cNvPr>
          <p:cNvSpPr/>
          <p:nvPr/>
        </p:nvSpPr>
        <p:spPr bwMode="white">
          <a:xfrm>
            <a:off x="7481904" y="3860770"/>
            <a:ext cx="28571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0FE19C-1B5E-84A7-50AF-B4EDF290BC95}"/>
              </a:ext>
            </a:extLst>
          </p:cNvPr>
          <p:cNvSpPr/>
          <p:nvPr/>
        </p:nvSpPr>
        <p:spPr bwMode="white">
          <a:xfrm>
            <a:off x="1996307" y="4480782"/>
            <a:ext cx="360041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64DA4C-B6B4-49DE-E9AE-ECC19D5E83B0}"/>
              </a:ext>
            </a:extLst>
          </p:cNvPr>
          <p:cNvSpPr/>
          <p:nvPr/>
        </p:nvSpPr>
        <p:spPr bwMode="white">
          <a:xfrm>
            <a:off x="8167619" y="4509120"/>
            <a:ext cx="28571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9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6E01A-125D-8F03-2407-16360588E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0E83F-3321-151C-4720-EA7EBFD6FD6D}"/>
              </a:ext>
            </a:extLst>
          </p:cNvPr>
          <p:cNvSpPr/>
          <p:nvPr/>
        </p:nvSpPr>
        <p:spPr bwMode="white">
          <a:xfrm>
            <a:off x="6272380" y="1114946"/>
            <a:ext cx="190476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E26F3-B44B-59C8-1C94-4663DC137936}"/>
              </a:ext>
            </a:extLst>
          </p:cNvPr>
          <p:cNvSpPr/>
          <p:nvPr/>
        </p:nvSpPr>
        <p:spPr bwMode="white">
          <a:xfrm>
            <a:off x="9443809" y="1620025"/>
            <a:ext cx="885714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663D0-D2C1-59F5-9010-073E6ADCF69F}"/>
              </a:ext>
            </a:extLst>
          </p:cNvPr>
          <p:cNvSpPr/>
          <p:nvPr/>
        </p:nvSpPr>
        <p:spPr bwMode="white">
          <a:xfrm>
            <a:off x="9024761" y="2639712"/>
            <a:ext cx="333333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5B58D1-6F9A-7C33-A4CE-30CE437BFD9B}"/>
              </a:ext>
            </a:extLst>
          </p:cNvPr>
          <p:cNvSpPr/>
          <p:nvPr/>
        </p:nvSpPr>
        <p:spPr bwMode="white">
          <a:xfrm>
            <a:off x="7929523" y="3135261"/>
            <a:ext cx="600000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8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68035-A768-9D6B-E516-1323B0D89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8750B-2834-E0F5-B799-4D2E7C50FC90}"/>
              </a:ext>
            </a:extLst>
          </p:cNvPr>
          <p:cNvSpPr/>
          <p:nvPr/>
        </p:nvSpPr>
        <p:spPr bwMode="white">
          <a:xfrm>
            <a:off x="10739047" y="1667398"/>
            <a:ext cx="25714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C1519-6C3D-7E98-38E1-09C7FA3246E3}"/>
              </a:ext>
            </a:extLst>
          </p:cNvPr>
          <p:cNvSpPr/>
          <p:nvPr/>
        </p:nvSpPr>
        <p:spPr bwMode="white">
          <a:xfrm>
            <a:off x="10700952" y="2143698"/>
            <a:ext cx="295238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ECB8A8-1317-88F4-26DB-A14C245CB43B}"/>
              </a:ext>
            </a:extLst>
          </p:cNvPr>
          <p:cNvSpPr/>
          <p:nvPr/>
        </p:nvSpPr>
        <p:spPr bwMode="white">
          <a:xfrm>
            <a:off x="10739047" y="2677154"/>
            <a:ext cx="25714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B288E1-090D-8689-40F5-914E98397D28}"/>
              </a:ext>
            </a:extLst>
          </p:cNvPr>
          <p:cNvSpPr/>
          <p:nvPr/>
        </p:nvSpPr>
        <p:spPr bwMode="white">
          <a:xfrm>
            <a:off x="10739047" y="3182032"/>
            <a:ext cx="25714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48B85A-F596-7F76-6BD1-B8396FC19A04}"/>
              </a:ext>
            </a:extLst>
          </p:cNvPr>
          <p:cNvSpPr/>
          <p:nvPr/>
        </p:nvSpPr>
        <p:spPr bwMode="white">
          <a:xfrm>
            <a:off x="10739047" y="3686910"/>
            <a:ext cx="25714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5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B2CB8-31D0-4CC5-F35A-CF4B0EEB6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260E3-C21E-A7B6-C7A4-AD1D2D28DE84}"/>
              </a:ext>
            </a:extLst>
          </p:cNvPr>
          <p:cNvSpPr/>
          <p:nvPr/>
        </p:nvSpPr>
        <p:spPr bwMode="white">
          <a:xfrm>
            <a:off x="6272380" y="1610724"/>
            <a:ext cx="238095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6DDF9-61EB-FF6E-6E3B-34B9A7B94507}"/>
              </a:ext>
            </a:extLst>
          </p:cNvPr>
          <p:cNvSpPr/>
          <p:nvPr/>
        </p:nvSpPr>
        <p:spPr bwMode="white">
          <a:xfrm>
            <a:off x="9424761" y="2621244"/>
            <a:ext cx="247619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E0778-7043-FE63-C337-C2C619CF1A94}"/>
              </a:ext>
            </a:extLst>
          </p:cNvPr>
          <p:cNvSpPr/>
          <p:nvPr/>
        </p:nvSpPr>
        <p:spPr bwMode="white">
          <a:xfrm>
            <a:off x="7786666" y="3631764"/>
            <a:ext cx="257141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64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9DC1F-E369-FD20-A723-A3C1FC330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1B3C5-6ED8-F4C7-4E89-8A01E41F034F}"/>
              </a:ext>
            </a:extLst>
          </p:cNvPr>
          <p:cNvSpPr/>
          <p:nvPr/>
        </p:nvSpPr>
        <p:spPr bwMode="white">
          <a:xfrm>
            <a:off x="7091428" y="1105796"/>
            <a:ext cx="247619" cy="2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35264-8CC9-AC32-DD01-8583486B23AA}"/>
              </a:ext>
            </a:extLst>
          </p:cNvPr>
          <p:cNvSpPr/>
          <p:nvPr/>
        </p:nvSpPr>
        <p:spPr bwMode="white">
          <a:xfrm>
            <a:off x="4272380" y="2615784"/>
            <a:ext cx="247619" cy="2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3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BC459-1BC8-20B4-CCEB-09A9A159E0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D67A7-C1B2-A0C1-432C-9E9771EEBF4C}"/>
              </a:ext>
            </a:extLst>
          </p:cNvPr>
          <p:cNvSpPr/>
          <p:nvPr/>
        </p:nvSpPr>
        <p:spPr bwMode="white">
          <a:xfrm>
            <a:off x="4481904" y="2077276"/>
            <a:ext cx="1495238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D3E1A-8D23-B429-AF78-3652727A173E}"/>
              </a:ext>
            </a:extLst>
          </p:cNvPr>
          <p:cNvSpPr/>
          <p:nvPr/>
        </p:nvSpPr>
        <p:spPr bwMode="white">
          <a:xfrm>
            <a:off x="9777142" y="2077276"/>
            <a:ext cx="1628571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9C636-9FD4-A3A6-42D3-3848AEA77B96}"/>
              </a:ext>
            </a:extLst>
          </p:cNvPr>
          <p:cNvSpPr/>
          <p:nvPr/>
        </p:nvSpPr>
        <p:spPr bwMode="white">
          <a:xfrm>
            <a:off x="4634285" y="2582273"/>
            <a:ext cx="1209523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5DB2A-506E-8F37-6B07-2226462C8B89}"/>
              </a:ext>
            </a:extLst>
          </p:cNvPr>
          <p:cNvSpPr/>
          <p:nvPr/>
        </p:nvSpPr>
        <p:spPr bwMode="white">
          <a:xfrm>
            <a:off x="9910476" y="2582273"/>
            <a:ext cx="1085713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18779-7A9D-5975-1F3E-B551286B55C5}"/>
              </a:ext>
            </a:extLst>
          </p:cNvPr>
          <p:cNvSpPr/>
          <p:nvPr/>
        </p:nvSpPr>
        <p:spPr bwMode="white">
          <a:xfrm>
            <a:off x="1862857" y="4087736"/>
            <a:ext cx="7076190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29B82C-9A92-87B8-71E0-B38713F990FF}"/>
              </a:ext>
            </a:extLst>
          </p:cNvPr>
          <p:cNvSpPr/>
          <p:nvPr/>
        </p:nvSpPr>
        <p:spPr bwMode="white">
          <a:xfrm>
            <a:off x="1862857" y="5097729"/>
            <a:ext cx="6657142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6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BEC38-E693-9A7E-65DD-35FDA57E5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6F03A-A11F-C2B9-BC9A-E2ADE8B86E98}"/>
              </a:ext>
            </a:extLst>
          </p:cNvPr>
          <p:cNvSpPr/>
          <p:nvPr/>
        </p:nvSpPr>
        <p:spPr bwMode="white">
          <a:xfrm>
            <a:off x="1062857" y="2116691"/>
            <a:ext cx="2752380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00747-C5A2-1E42-A20F-566C757830A3}"/>
              </a:ext>
            </a:extLst>
          </p:cNvPr>
          <p:cNvSpPr/>
          <p:nvPr/>
        </p:nvSpPr>
        <p:spPr bwMode="white">
          <a:xfrm>
            <a:off x="6424761" y="2116691"/>
            <a:ext cx="2761904" cy="26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4D534-352C-2A3A-FCF3-E0FD8DCDAA13}"/>
              </a:ext>
            </a:extLst>
          </p:cNvPr>
          <p:cNvSpPr/>
          <p:nvPr/>
        </p:nvSpPr>
        <p:spPr bwMode="white">
          <a:xfrm>
            <a:off x="1062857" y="2612724"/>
            <a:ext cx="1542857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087B3-7A6B-4BC8-357B-7549EC9D854F}"/>
              </a:ext>
            </a:extLst>
          </p:cNvPr>
          <p:cNvSpPr/>
          <p:nvPr/>
        </p:nvSpPr>
        <p:spPr bwMode="white">
          <a:xfrm>
            <a:off x="6424761" y="2631802"/>
            <a:ext cx="1266666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F613C6-C937-E8EA-6152-9A67B33C04CB}"/>
              </a:ext>
            </a:extLst>
          </p:cNvPr>
          <p:cNvSpPr/>
          <p:nvPr/>
        </p:nvSpPr>
        <p:spPr bwMode="white">
          <a:xfrm>
            <a:off x="1062857" y="3137374"/>
            <a:ext cx="1133333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BCBC6-2D95-E180-D2D2-9E4CB7B3D44B}"/>
              </a:ext>
            </a:extLst>
          </p:cNvPr>
          <p:cNvSpPr/>
          <p:nvPr/>
        </p:nvSpPr>
        <p:spPr bwMode="white">
          <a:xfrm>
            <a:off x="6424761" y="3137374"/>
            <a:ext cx="866666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1E8418-E41F-95CE-5F86-6CC4970581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57" y="3453532"/>
            <a:ext cx="10800000" cy="190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216A1F-479D-94DD-797A-48A09BF0E0BD}"/>
              </a:ext>
            </a:extLst>
          </p:cNvPr>
          <p:cNvSpPr/>
          <p:nvPr/>
        </p:nvSpPr>
        <p:spPr bwMode="white">
          <a:xfrm>
            <a:off x="1024761" y="4034752"/>
            <a:ext cx="1561904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DC0F83-77C5-106D-8BA7-7D5AE8597219}"/>
              </a:ext>
            </a:extLst>
          </p:cNvPr>
          <p:cNvSpPr/>
          <p:nvPr/>
        </p:nvSpPr>
        <p:spPr bwMode="white">
          <a:xfrm>
            <a:off x="6405714" y="4025224"/>
            <a:ext cx="2514285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161538-313E-DE46-06ED-AC664F4505F2}"/>
              </a:ext>
            </a:extLst>
          </p:cNvPr>
          <p:cNvSpPr/>
          <p:nvPr/>
        </p:nvSpPr>
        <p:spPr bwMode="white">
          <a:xfrm>
            <a:off x="1024761" y="4549275"/>
            <a:ext cx="1019047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8BD05B-A66C-C66C-A243-405A35C1F2B1}"/>
              </a:ext>
            </a:extLst>
          </p:cNvPr>
          <p:cNvSpPr/>
          <p:nvPr/>
        </p:nvSpPr>
        <p:spPr bwMode="white">
          <a:xfrm>
            <a:off x="6405714" y="4539746"/>
            <a:ext cx="1685714" cy="2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44DAA6-65E9-9DF8-FFEC-4F3A8EE647A1}"/>
              </a:ext>
            </a:extLst>
          </p:cNvPr>
          <p:cNvSpPr/>
          <p:nvPr/>
        </p:nvSpPr>
        <p:spPr bwMode="white">
          <a:xfrm>
            <a:off x="6405714" y="5054269"/>
            <a:ext cx="723809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94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2023-07-25T03:28:06Z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