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4" autoAdjust="0"/>
    <p:restoredTop sz="94660"/>
  </p:normalViewPr>
  <p:slideViewPr>
    <p:cSldViewPr showGuides="1">
      <p:cViewPr varScale="1">
        <p:scale>
          <a:sx n="64" d="100"/>
          <a:sy n="64" d="100"/>
        </p:scale>
        <p:origin x="27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89B198-3056-6A9B-1F63-57AD05F85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143" y="3086143"/>
            <a:ext cx="7885714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29026-67A0-C8CB-CCF0-6FE0C2CB0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5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9087B-5DA9-4A95-1238-9142A6ABF5CB}"/>
              </a:ext>
            </a:extLst>
          </p:cNvPr>
          <p:cNvSpPr/>
          <p:nvPr/>
        </p:nvSpPr>
        <p:spPr bwMode="white">
          <a:xfrm>
            <a:off x="1740463" y="4491267"/>
            <a:ext cx="2692708" cy="29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88161F-12CE-AEE1-D460-6335EC19A76B}"/>
              </a:ext>
            </a:extLst>
          </p:cNvPr>
          <p:cNvSpPr/>
          <p:nvPr/>
        </p:nvSpPr>
        <p:spPr bwMode="white">
          <a:xfrm>
            <a:off x="1411282" y="5123945"/>
            <a:ext cx="1612991" cy="2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EA6A31-7FF8-56A5-11C7-3D88E6891D99}"/>
              </a:ext>
            </a:extLst>
          </p:cNvPr>
          <p:cNvSpPr/>
          <p:nvPr/>
        </p:nvSpPr>
        <p:spPr bwMode="white">
          <a:xfrm>
            <a:off x="1411282" y="5717080"/>
            <a:ext cx="1573489" cy="3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D6EF50-3F27-DD6F-373A-44301ED28A79}"/>
              </a:ext>
            </a:extLst>
          </p:cNvPr>
          <p:cNvSpPr/>
          <p:nvPr/>
        </p:nvSpPr>
        <p:spPr bwMode="white">
          <a:xfrm>
            <a:off x="1384947" y="6329986"/>
            <a:ext cx="6623140" cy="3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12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34E15-7580-CC6E-3EAB-15BBE8FE8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C96F75-6811-2778-862A-D9BFE8D61AF5}"/>
              </a:ext>
            </a:extLst>
          </p:cNvPr>
          <p:cNvSpPr/>
          <p:nvPr/>
        </p:nvSpPr>
        <p:spPr bwMode="white">
          <a:xfrm>
            <a:off x="1729523" y="5121832"/>
            <a:ext cx="3742857" cy="45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E1B1F7-4043-9644-5E58-D3994EDE995D}"/>
              </a:ext>
            </a:extLst>
          </p:cNvPr>
          <p:cNvSpPr/>
          <p:nvPr/>
        </p:nvSpPr>
        <p:spPr bwMode="white">
          <a:xfrm>
            <a:off x="1729522" y="6085357"/>
            <a:ext cx="1918205" cy="45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BB1A8-FB22-9640-E963-3A631D6803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9FE4B-E15B-3A9C-4CB1-9E3D0FADCD8A}"/>
              </a:ext>
            </a:extLst>
          </p:cNvPr>
          <p:cNvSpPr/>
          <p:nvPr/>
        </p:nvSpPr>
        <p:spPr bwMode="white">
          <a:xfrm>
            <a:off x="681904" y="2086434"/>
            <a:ext cx="4047619" cy="4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CC1BD-1306-8410-4034-3CED7DB8D3BD}"/>
              </a:ext>
            </a:extLst>
          </p:cNvPr>
          <p:cNvSpPr/>
          <p:nvPr/>
        </p:nvSpPr>
        <p:spPr bwMode="white">
          <a:xfrm>
            <a:off x="681904" y="3048468"/>
            <a:ext cx="3247619" cy="4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9C6AE-3A79-6E62-B993-05F105E174F6}"/>
              </a:ext>
            </a:extLst>
          </p:cNvPr>
          <p:cNvSpPr/>
          <p:nvPr/>
        </p:nvSpPr>
        <p:spPr bwMode="white">
          <a:xfrm>
            <a:off x="681904" y="4058126"/>
            <a:ext cx="1371428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6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04F87-659B-2AC5-9539-9D58B649A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827A0-4ACA-F239-7C4B-F90C9255F9D9}"/>
              </a:ext>
            </a:extLst>
          </p:cNvPr>
          <p:cNvSpPr/>
          <p:nvPr/>
        </p:nvSpPr>
        <p:spPr bwMode="white">
          <a:xfrm>
            <a:off x="681904" y="2079222"/>
            <a:ext cx="4766024" cy="4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41DDE8-D8E7-EDA5-7E35-C2B108ED38DD}"/>
              </a:ext>
            </a:extLst>
          </p:cNvPr>
          <p:cNvSpPr/>
          <p:nvPr/>
        </p:nvSpPr>
        <p:spPr bwMode="white">
          <a:xfrm>
            <a:off x="681904" y="3071904"/>
            <a:ext cx="3685904" cy="4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960D18-075D-9FCC-AFBB-F6D23BC06515}"/>
              </a:ext>
            </a:extLst>
          </p:cNvPr>
          <p:cNvSpPr/>
          <p:nvPr/>
        </p:nvSpPr>
        <p:spPr bwMode="white">
          <a:xfrm>
            <a:off x="681904" y="4026406"/>
            <a:ext cx="1619047" cy="4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6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21BC4-EFA7-8DC3-FBA6-C8955AE00D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0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17E93-83BA-0461-568A-F5CB679B0B78}"/>
              </a:ext>
            </a:extLst>
          </p:cNvPr>
          <p:cNvSpPr/>
          <p:nvPr/>
        </p:nvSpPr>
        <p:spPr bwMode="white">
          <a:xfrm>
            <a:off x="2828604" y="4217070"/>
            <a:ext cx="420246" cy="28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D30B72-F283-D119-B72D-887B5629DA7D}"/>
              </a:ext>
            </a:extLst>
          </p:cNvPr>
          <p:cNvSpPr/>
          <p:nvPr/>
        </p:nvSpPr>
        <p:spPr bwMode="white">
          <a:xfrm>
            <a:off x="5630246" y="4224445"/>
            <a:ext cx="582446" cy="28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C8E7F8-B50E-433A-7584-A64F3A671FDA}"/>
              </a:ext>
            </a:extLst>
          </p:cNvPr>
          <p:cNvSpPr/>
          <p:nvPr/>
        </p:nvSpPr>
        <p:spPr bwMode="white">
          <a:xfrm>
            <a:off x="4214679" y="5360220"/>
            <a:ext cx="582446" cy="28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AD3F00-0B50-1BBA-6964-4F76697FD8DC}"/>
              </a:ext>
            </a:extLst>
          </p:cNvPr>
          <p:cNvSpPr/>
          <p:nvPr/>
        </p:nvSpPr>
        <p:spPr bwMode="white">
          <a:xfrm>
            <a:off x="4214679" y="6171487"/>
            <a:ext cx="2941724" cy="3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16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DE229-B678-BE50-8B15-0D39C406C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7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DBAC4-3C77-9B63-4245-75A02FAF6105}"/>
              </a:ext>
            </a:extLst>
          </p:cNvPr>
          <p:cNvSpPr/>
          <p:nvPr/>
        </p:nvSpPr>
        <p:spPr bwMode="white">
          <a:xfrm>
            <a:off x="2230855" y="2437469"/>
            <a:ext cx="532322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D5C27-1DFD-AB4F-8493-E910E547D30F}"/>
              </a:ext>
            </a:extLst>
          </p:cNvPr>
          <p:cNvSpPr/>
          <p:nvPr/>
        </p:nvSpPr>
        <p:spPr bwMode="white">
          <a:xfrm>
            <a:off x="3029338" y="4051836"/>
            <a:ext cx="532322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75EB03-FA70-6546-3969-E7A1170BA42B}"/>
              </a:ext>
            </a:extLst>
          </p:cNvPr>
          <p:cNvSpPr/>
          <p:nvPr/>
        </p:nvSpPr>
        <p:spPr bwMode="white">
          <a:xfrm>
            <a:off x="3702569" y="5352734"/>
            <a:ext cx="735857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C7DDA7-DD66-9064-2F6F-E346C0B1D1EA}"/>
              </a:ext>
            </a:extLst>
          </p:cNvPr>
          <p:cNvSpPr/>
          <p:nvPr/>
        </p:nvSpPr>
        <p:spPr bwMode="white">
          <a:xfrm>
            <a:off x="3718224" y="6222612"/>
            <a:ext cx="4538015" cy="40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1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63F97-CDFA-998F-2598-3C711392F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2AC95C-4CEA-3E17-857D-7A4EDF78FFA6}"/>
              </a:ext>
            </a:extLst>
          </p:cNvPr>
          <p:cNvSpPr/>
          <p:nvPr/>
        </p:nvSpPr>
        <p:spPr bwMode="white">
          <a:xfrm>
            <a:off x="1926780" y="3877714"/>
            <a:ext cx="3132495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D1FC3-15E7-F891-0713-6E9795C1121D}"/>
              </a:ext>
            </a:extLst>
          </p:cNvPr>
          <p:cNvSpPr/>
          <p:nvPr/>
        </p:nvSpPr>
        <p:spPr bwMode="white">
          <a:xfrm>
            <a:off x="1541638" y="4717714"/>
            <a:ext cx="1891479" cy="3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DA2261-D8D1-29D2-870F-168795F06F19}"/>
              </a:ext>
            </a:extLst>
          </p:cNvPr>
          <p:cNvSpPr/>
          <p:nvPr/>
        </p:nvSpPr>
        <p:spPr bwMode="white">
          <a:xfrm>
            <a:off x="1541638" y="5489142"/>
            <a:ext cx="1634717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83FD74-8250-1E27-F792-B4096A847F11}"/>
              </a:ext>
            </a:extLst>
          </p:cNvPr>
          <p:cNvSpPr/>
          <p:nvPr/>
        </p:nvSpPr>
        <p:spPr bwMode="white">
          <a:xfrm>
            <a:off x="1515961" y="6269142"/>
            <a:ext cx="4796063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0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91E88-8990-AC55-7C2E-5FDA2670D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8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8989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E0C32-8DDA-DD8B-FFDE-E3521BF09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DD29F-FD1C-EFAC-6FD2-47F57F832860}"/>
              </a:ext>
            </a:extLst>
          </p:cNvPr>
          <p:cNvSpPr/>
          <p:nvPr/>
        </p:nvSpPr>
        <p:spPr bwMode="white">
          <a:xfrm>
            <a:off x="1177142" y="1229233"/>
            <a:ext cx="4723809" cy="4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8D61A-BC12-3029-89D5-D5DAAF387B4A}"/>
              </a:ext>
            </a:extLst>
          </p:cNvPr>
          <p:cNvSpPr/>
          <p:nvPr/>
        </p:nvSpPr>
        <p:spPr bwMode="white">
          <a:xfrm>
            <a:off x="681904" y="2124786"/>
            <a:ext cx="3590476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3B0678-9A33-C0BE-EF25-C9B361A56428}"/>
              </a:ext>
            </a:extLst>
          </p:cNvPr>
          <p:cNvSpPr/>
          <p:nvPr/>
        </p:nvSpPr>
        <p:spPr bwMode="white">
          <a:xfrm>
            <a:off x="681904" y="3020338"/>
            <a:ext cx="1952380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AE941A-39B8-23D8-7FA0-4C4EEB7EB9F0}"/>
              </a:ext>
            </a:extLst>
          </p:cNvPr>
          <p:cNvSpPr/>
          <p:nvPr/>
        </p:nvSpPr>
        <p:spPr bwMode="white">
          <a:xfrm>
            <a:off x="681904" y="3887310"/>
            <a:ext cx="2361904" cy="4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84397D-2058-3341-74AF-46E8EABC1AF6}"/>
              </a:ext>
            </a:extLst>
          </p:cNvPr>
          <p:cNvSpPr/>
          <p:nvPr/>
        </p:nvSpPr>
        <p:spPr bwMode="white">
          <a:xfrm>
            <a:off x="681904" y="4782863"/>
            <a:ext cx="6361904" cy="4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1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