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81" autoAdjust="0"/>
    <p:restoredTop sz="94660"/>
  </p:normalViewPr>
  <p:slideViewPr>
    <p:cSldViewPr showGuides="1">
      <p:cViewPr varScale="1">
        <p:scale>
          <a:sx n="64" d="100"/>
          <a:sy n="64" d="100"/>
        </p:scale>
        <p:origin x="25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73F98-FE6F-43E1-A132-9A4D48EC68F8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5CF14-F32B-48E9-A3EB-67A81DB1F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710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5CF14-F32B-48E9-A3EB-67A81DB1FD2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4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1C1288-4F0D-B44D-B77D-98672FC48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285" y="3081381"/>
            <a:ext cx="6371429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45BB0-DE68-FBF6-0E58-E744C4CFD7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D3E401-6EBE-9466-A668-9A3B9B7D3FA6}"/>
              </a:ext>
            </a:extLst>
          </p:cNvPr>
          <p:cNvSpPr/>
          <p:nvPr/>
        </p:nvSpPr>
        <p:spPr bwMode="white">
          <a:xfrm>
            <a:off x="681904" y="1248470"/>
            <a:ext cx="6609523" cy="4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00CF91-FBB5-0CBE-F074-0FA949A2D422}"/>
              </a:ext>
            </a:extLst>
          </p:cNvPr>
          <p:cNvSpPr/>
          <p:nvPr/>
        </p:nvSpPr>
        <p:spPr bwMode="white">
          <a:xfrm>
            <a:off x="672000" y="2077879"/>
            <a:ext cx="3119744" cy="5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2EC5F7-0280-92A5-708A-DE41F9B46553}"/>
              </a:ext>
            </a:extLst>
          </p:cNvPr>
          <p:cNvSpPr/>
          <p:nvPr/>
        </p:nvSpPr>
        <p:spPr bwMode="white">
          <a:xfrm>
            <a:off x="1186666" y="2897756"/>
            <a:ext cx="2605078" cy="4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773E6A-01BB-F1A1-918A-7A12CBD0B4BD}"/>
              </a:ext>
            </a:extLst>
          </p:cNvPr>
          <p:cNvSpPr/>
          <p:nvPr/>
        </p:nvSpPr>
        <p:spPr bwMode="white">
          <a:xfrm>
            <a:off x="2129523" y="3755767"/>
            <a:ext cx="1466666" cy="35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66A5CF-7B68-5CD5-FD82-7647DF5ADA5F}"/>
              </a:ext>
            </a:extLst>
          </p:cNvPr>
          <p:cNvSpPr/>
          <p:nvPr/>
        </p:nvSpPr>
        <p:spPr bwMode="white">
          <a:xfrm>
            <a:off x="672000" y="4470776"/>
            <a:ext cx="4847936" cy="5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0C910B-B27D-0CDE-2860-7FB27CD347BD}"/>
              </a:ext>
            </a:extLst>
          </p:cNvPr>
          <p:cNvSpPr/>
          <p:nvPr/>
        </p:nvSpPr>
        <p:spPr bwMode="white">
          <a:xfrm>
            <a:off x="681904" y="5328787"/>
            <a:ext cx="9800000" cy="4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88C87B-1657-1C1A-3BCE-1B9B3E89BB83}"/>
              </a:ext>
            </a:extLst>
          </p:cNvPr>
          <p:cNvSpPr/>
          <p:nvPr/>
        </p:nvSpPr>
        <p:spPr bwMode="white">
          <a:xfrm>
            <a:off x="681904" y="6139130"/>
            <a:ext cx="2628571" cy="4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30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F8B6E-113C-5C33-6F05-9020047AB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0213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0BC63-A5B3-F7B0-4DAB-AE1604939E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4E4A8B-3606-70CB-6D84-4173B0B7E0F3}"/>
              </a:ext>
            </a:extLst>
          </p:cNvPr>
          <p:cNvSpPr/>
          <p:nvPr/>
        </p:nvSpPr>
        <p:spPr bwMode="white">
          <a:xfrm>
            <a:off x="681904" y="1238743"/>
            <a:ext cx="9657142" cy="4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0AFDCD-E6FD-2641-085E-DB98F094A2E2}"/>
              </a:ext>
            </a:extLst>
          </p:cNvPr>
          <p:cNvSpPr/>
          <p:nvPr/>
        </p:nvSpPr>
        <p:spPr bwMode="white">
          <a:xfrm>
            <a:off x="681904" y="2077079"/>
            <a:ext cx="4085714" cy="4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120416-A84B-ED31-7D3C-53BD48FF0365}"/>
              </a:ext>
            </a:extLst>
          </p:cNvPr>
          <p:cNvSpPr/>
          <p:nvPr/>
        </p:nvSpPr>
        <p:spPr bwMode="white">
          <a:xfrm>
            <a:off x="2596190" y="2924943"/>
            <a:ext cx="2866666" cy="36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DC3330-0FCB-A689-68FD-AB058031B02C}"/>
              </a:ext>
            </a:extLst>
          </p:cNvPr>
          <p:cNvSpPr/>
          <p:nvPr/>
        </p:nvSpPr>
        <p:spPr bwMode="white">
          <a:xfrm>
            <a:off x="2596190" y="3744226"/>
            <a:ext cx="1933333" cy="36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71B0F3-60EA-8CD0-533F-370D39340116}"/>
              </a:ext>
            </a:extLst>
          </p:cNvPr>
          <p:cNvSpPr/>
          <p:nvPr/>
        </p:nvSpPr>
        <p:spPr bwMode="white">
          <a:xfrm>
            <a:off x="3291428" y="4563509"/>
            <a:ext cx="1238095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24278B-7D62-C935-6143-16A174AADBF7}"/>
              </a:ext>
            </a:extLst>
          </p:cNvPr>
          <p:cNvSpPr/>
          <p:nvPr/>
        </p:nvSpPr>
        <p:spPr bwMode="white">
          <a:xfrm>
            <a:off x="681904" y="5363740"/>
            <a:ext cx="4066666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934769-05A6-793B-90B5-016A8C85C60A}"/>
              </a:ext>
            </a:extLst>
          </p:cNvPr>
          <p:cNvSpPr/>
          <p:nvPr/>
        </p:nvSpPr>
        <p:spPr bwMode="white">
          <a:xfrm>
            <a:off x="681904" y="6135390"/>
            <a:ext cx="9161904" cy="4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04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69FBC-DB75-2AFD-0E73-969E51D05D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95676E-3510-BFB7-9687-2826F5C5AB42}"/>
              </a:ext>
            </a:extLst>
          </p:cNvPr>
          <p:cNvSpPr/>
          <p:nvPr/>
        </p:nvSpPr>
        <p:spPr bwMode="white">
          <a:xfrm>
            <a:off x="2234285" y="4988193"/>
            <a:ext cx="3809523" cy="49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2EE313-3F7E-FE28-DF2A-1FBD44D70915}"/>
              </a:ext>
            </a:extLst>
          </p:cNvPr>
          <p:cNvSpPr/>
          <p:nvPr/>
        </p:nvSpPr>
        <p:spPr bwMode="white">
          <a:xfrm>
            <a:off x="7377142" y="4988193"/>
            <a:ext cx="3276190" cy="49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85DC70-40C7-C4C2-8774-96300715B071}"/>
              </a:ext>
            </a:extLst>
          </p:cNvPr>
          <p:cNvSpPr/>
          <p:nvPr/>
        </p:nvSpPr>
        <p:spPr bwMode="white">
          <a:xfrm>
            <a:off x="3034285" y="5970777"/>
            <a:ext cx="1133333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426407-46E7-794B-E812-EE9D62D39BB9}"/>
              </a:ext>
            </a:extLst>
          </p:cNvPr>
          <p:cNvSpPr/>
          <p:nvPr/>
        </p:nvSpPr>
        <p:spPr bwMode="white">
          <a:xfrm>
            <a:off x="8443808" y="5970777"/>
            <a:ext cx="2209523" cy="4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B8695-8D97-15E4-C357-DFD0A1DAE8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F7DC38-AF34-2C7B-D6FA-B85D6696B980}"/>
              </a:ext>
            </a:extLst>
          </p:cNvPr>
          <p:cNvSpPr/>
          <p:nvPr/>
        </p:nvSpPr>
        <p:spPr bwMode="white">
          <a:xfrm>
            <a:off x="1586666" y="2143585"/>
            <a:ext cx="3704762" cy="4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9C78AA-1014-80F1-06CE-FE65E876CAA4}"/>
              </a:ext>
            </a:extLst>
          </p:cNvPr>
          <p:cNvSpPr/>
          <p:nvPr/>
        </p:nvSpPr>
        <p:spPr bwMode="white">
          <a:xfrm>
            <a:off x="7167619" y="2143585"/>
            <a:ext cx="2476190" cy="4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6AC243-E475-6874-EDCB-F1132A03DBA3}"/>
              </a:ext>
            </a:extLst>
          </p:cNvPr>
          <p:cNvSpPr/>
          <p:nvPr/>
        </p:nvSpPr>
        <p:spPr bwMode="white">
          <a:xfrm>
            <a:off x="3186666" y="3115143"/>
            <a:ext cx="3053350" cy="4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B8B296-1FE9-BBD1-C98B-628ECA004A08}"/>
              </a:ext>
            </a:extLst>
          </p:cNvPr>
          <p:cNvSpPr/>
          <p:nvPr/>
        </p:nvSpPr>
        <p:spPr bwMode="white">
          <a:xfrm>
            <a:off x="8234285" y="3115143"/>
            <a:ext cx="2209523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B3CCAE-27D3-0492-A7ED-F378C680174A}"/>
              </a:ext>
            </a:extLst>
          </p:cNvPr>
          <p:cNvSpPr/>
          <p:nvPr/>
        </p:nvSpPr>
        <p:spPr bwMode="white">
          <a:xfrm>
            <a:off x="3186666" y="4029551"/>
            <a:ext cx="1390476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2F1F81-066F-8C35-A27E-92771D5A311B}"/>
              </a:ext>
            </a:extLst>
          </p:cNvPr>
          <p:cNvSpPr/>
          <p:nvPr/>
        </p:nvSpPr>
        <p:spPr bwMode="white">
          <a:xfrm>
            <a:off x="8234285" y="4029551"/>
            <a:ext cx="1133333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09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FC2A8-74A9-68A8-5906-5CDEDCA33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8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02499C-C5AB-06E7-1EC3-54A35C883B20}"/>
              </a:ext>
            </a:extLst>
          </p:cNvPr>
          <p:cNvSpPr/>
          <p:nvPr/>
        </p:nvSpPr>
        <p:spPr bwMode="white">
          <a:xfrm>
            <a:off x="2245321" y="4588539"/>
            <a:ext cx="3456219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7995D5-5D71-6B0C-C7F4-03DA333B5DB3}"/>
              </a:ext>
            </a:extLst>
          </p:cNvPr>
          <p:cNvSpPr/>
          <p:nvPr/>
        </p:nvSpPr>
        <p:spPr bwMode="white">
          <a:xfrm>
            <a:off x="3444418" y="5435338"/>
            <a:ext cx="2257123" cy="39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4406EC-CA8F-D977-2363-729AFF75458F}"/>
              </a:ext>
            </a:extLst>
          </p:cNvPr>
          <p:cNvSpPr/>
          <p:nvPr/>
        </p:nvSpPr>
        <p:spPr bwMode="white">
          <a:xfrm>
            <a:off x="4405459" y="6308600"/>
            <a:ext cx="1049209" cy="36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81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9FF50-0680-DAFC-0359-B031E2D5B1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C10C1D-F855-BE01-6CDD-497A5330C5AE}"/>
              </a:ext>
            </a:extLst>
          </p:cNvPr>
          <p:cNvSpPr/>
          <p:nvPr/>
        </p:nvSpPr>
        <p:spPr bwMode="white">
          <a:xfrm>
            <a:off x="1377142" y="3315702"/>
            <a:ext cx="3552380" cy="4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FB7752-4567-61D6-86EA-B915A97ED7DF}"/>
              </a:ext>
            </a:extLst>
          </p:cNvPr>
          <p:cNvSpPr/>
          <p:nvPr/>
        </p:nvSpPr>
        <p:spPr bwMode="white">
          <a:xfrm>
            <a:off x="2720000" y="4268426"/>
            <a:ext cx="2209523" cy="3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7CA821-856D-C873-600C-FC47C40BF02C}"/>
              </a:ext>
            </a:extLst>
          </p:cNvPr>
          <p:cNvSpPr/>
          <p:nvPr/>
        </p:nvSpPr>
        <p:spPr bwMode="white">
          <a:xfrm>
            <a:off x="2977142" y="5183042"/>
            <a:ext cx="1676190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2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4CBD5-7770-FD65-F24A-0138CDCB01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9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711F9-94BB-40F8-FF1E-0D57DA97BB85}"/>
              </a:ext>
            </a:extLst>
          </p:cNvPr>
          <p:cNvSpPr/>
          <p:nvPr/>
        </p:nvSpPr>
        <p:spPr bwMode="white">
          <a:xfrm>
            <a:off x="1471423" y="3495956"/>
            <a:ext cx="4480561" cy="43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2D9A0F-5130-3DAE-D464-3BEB981A9E12}"/>
              </a:ext>
            </a:extLst>
          </p:cNvPr>
          <p:cNvSpPr/>
          <p:nvPr/>
        </p:nvSpPr>
        <p:spPr bwMode="white">
          <a:xfrm>
            <a:off x="1471423" y="4247604"/>
            <a:ext cx="2183081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585372-4B79-CAF1-D8E1-5417DE34E7A8}"/>
              </a:ext>
            </a:extLst>
          </p:cNvPr>
          <p:cNvSpPr/>
          <p:nvPr/>
        </p:nvSpPr>
        <p:spPr bwMode="white">
          <a:xfrm>
            <a:off x="2246575" y="4951780"/>
            <a:ext cx="1407929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765BDD-3AC4-84A1-EC96-8CE204301582}"/>
              </a:ext>
            </a:extLst>
          </p:cNvPr>
          <p:cNvSpPr/>
          <p:nvPr/>
        </p:nvSpPr>
        <p:spPr bwMode="white">
          <a:xfrm>
            <a:off x="2436408" y="5640131"/>
            <a:ext cx="1218096" cy="2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E51220-86DA-D63B-B216-5CC222594A9F}"/>
              </a:ext>
            </a:extLst>
          </p:cNvPr>
          <p:cNvSpPr/>
          <p:nvPr/>
        </p:nvSpPr>
        <p:spPr bwMode="white">
          <a:xfrm>
            <a:off x="1479332" y="6296834"/>
            <a:ext cx="4112612" cy="43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5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7598D-8092-5341-ECFD-BE71721957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9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34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C9C61-4471-F29A-3DCE-0A3257EC1F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B6724-F31D-2D1A-BC6B-574AF5F179B0}"/>
              </a:ext>
            </a:extLst>
          </p:cNvPr>
          <p:cNvSpPr/>
          <p:nvPr/>
        </p:nvSpPr>
        <p:spPr bwMode="white">
          <a:xfrm>
            <a:off x="681904" y="1181917"/>
            <a:ext cx="5676190" cy="4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98000B-55FC-D378-D3B4-78ECAA2DD1D5}"/>
              </a:ext>
            </a:extLst>
          </p:cNvPr>
          <p:cNvSpPr/>
          <p:nvPr/>
        </p:nvSpPr>
        <p:spPr bwMode="white">
          <a:xfrm>
            <a:off x="681904" y="2021586"/>
            <a:ext cx="3838095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6EC7C-31BB-B1EA-36E7-E882D3F02365}"/>
              </a:ext>
            </a:extLst>
          </p:cNvPr>
          <p:cNvSpPr/>
          <p:nvPr/>
        </p:nvSpPr>
        <p:spPr bwMode="white">
          <a:xfrm>
            <a:off x="2586666" y="2861255"/>
            <a:ext cx="3790476" cy="3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EF59B8-D3DC-647F-4EC6-70DFACE9243D}"/>
              </a:ext>
            </a:extLst>
          </p:cNvPr>
          <p:cNvSpPr/>
          <p:nvPr/>
        </p:nvSpPr>
        <p:spPr bwMode="white">
          <a:xfrm>
            <a:off x="2586666" y="3691383"/>
            <a:ext cx="1695238" cy="33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E335D7-D458-21A7-72C6-2A197616D5C6}"/>
              </a:ext>
            </a:extLst>
          </p:cNvPr>
          <p:cNvSpPr/>
          <p:nvPr/>
        </p:nvSpPr>
        <p:spPr bwMode="white">
          <a:xfrm>
            <a:off x="2815238" y="4511968"/>
            <a:ext cx="1466666" cy="33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37EC90-8951-04D0-2FE6-834D8CC699D2}"/>
              </a:ext>
            </a:extLst>
          </p:cNvPr>
          <p:cNvSpPr/>
          <p:nvPr/>
        </p:nvSpPr>
        <p:spPr bwMode="white">
          <a:xfrm>
            <a:off x="681904" y="5256221"/>
            <a:ext cx="5657142" cy="44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18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B7509-5B9F-14BE-9763-11E22DC295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66415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