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38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7002F-B39A-6FC5-932E-A6BBDFE91D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6223" b="520"/>
          <a:stretch/>
        </p:blipFill>
        <p:spPr>
          <a:xfrm>
            <a:off x="3732036" y="3064596"/>
            <a:ext cx="4727928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8061A-C0A7-E292-8402-611D98F64E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6C6865-E20A-BAEE-C02E-FBD423923E97}"/>
              </a:ext>
            </a:extLst>
          </p:cNvPr>
          <p:cNvSpPr/>
          <p:nvPr/>
        </p:nvSpPr>
        <p:spPr bwMode="white">
          <a:xfrm>
            <a:off x="1424761" y="3442193"/>
            <a:ext cx="3609523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2622C2-2AC0-7B26-672E-B4C5B2043523}"/>
              </a:ext>
            </a:extLst>
          </p:cNvPr>
          <p:cNvSpPr/>
          <p:nvPr/>
        </p:nvSpPr>
        <p:spPr bwMode="white">
          <a:xfrm>
            <a:off x="6072380" y="3442193"/>
            <a:ext cx="4457142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E54B82-C81C-8D99-944C-CF71343941FF}"/>
              </a:ext>
            </a:extLst>
          </p:cNvPr>
          <p:cNvSpPr/>
          <p:nvPr/>
        </p:nvSpPr>
        <p:spPr bwMode="white">
          <a:xfrm>
            <a:off x="1148571" y="3909527"/>
            <a:ext cx="3057142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414749-151A-13C1-3651-3176F1E0466F}"/>
              </a:ext>
            </a:extLst>
          </p:cNvPr>
          <p:cNvSpPr/>
          <p:nvPr/>
        </p:nvSpPr>
        <p:spPr bwMode="white">
          <a:xfrm>
            <a:off x="5824761" y="3928602"/>
            <a:ext cx="2095238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130514-172A-016E-D55E-26E652166B24}"/>
              </a:ext>
            </a:extLst>
          </p:cNvPr>
          <p:cNvSpPr/>
          <p:nvPr/>
        </p:nvSpPr>
        <p:spPr bwMode="white">
          <a:xfrm>
            <a:off x="1148571" y="4386398"/>
            <a:ext cx="1542857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D72ECE-BE9A-0365-67DC-BF4325A15204}"/>
              </a:ext>
            </a:extLst>
          </p:cNvPr>
          <p:cNvSpPr/>
          <p:nvPr/>
        </p:nvSpPr>
        <p:spPr bwMode="white">
          <a:xfrm>
            <a:off x="5824761" y="4405473"/>
            <a:ext cx="1542858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56654A-778B-F0F3-586C-8644B2C720B2}"/>
              </a:ext>
            </a:extLst>
          </p:cNvPr>
          <p:cNvSpPr/>
          <p:nvPr/>
        </p:nvSpPr>
        <p:spPr bwMode="white">
          <a:xfrm>
            <a:off x="1148571" y="4844195"/>
            <a:ext cx="1533333" cy="2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DA3D1A-8D25-4E9E-492D-AFA14FA9B1E3}"/>
              </a:ext>
            </a:extLst>
          </p:cNvPr>
          <p:cNvSpPr/>
          <p:nvPr/>
        </p:nvSpPr>
        <p:spPr bwMode="white">
          <a:xfrm>
            <a:off x="5824761" y="4844195"/>
            <a:ext cx="1142857" cy="2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86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55D24-FCA4-103C-A097-CDC25B77E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B307932-BF10-302E-F25C-A1DC95D14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420889"/>
            <a:ext cx="4536504" cy="281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9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ADFBF-F164-3E2A-F00E-3DCF306C6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879BD-998B-E131-4860-01377DDD2038}"/>
              </a:ext>
            </a:extLst>
          </p:cNvPr>
          <p:cNvSpPr/>
          <p:nvPr/>
        </p:nvSpPr>
        <p:spPr bwMode="white">
          <a:xfrm>
            <a:off x="1691428" y="2459634"/>
            <a:ext cx="2609523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C1286-65BD-CFA3-AC83-DB607ED57C7B}"/>
              </a:ext>
            </a:extLst>
          </p:cNvPr>
          <p:cNvSpPr/>
          <p:nvPr/>
        </p:nvSpPr>
        <p:spPr bwMode="white">
          <a:xfrm>
            <a:off x="1481904" y="2917367"/>
            <a:ext cx="1228571" cy="1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222B5-DE8E-0AC3-C25A-6F5E2ACD90C4}"/>
              </a:ext>
            </a:extLst>
          </p:cNvPr>
          <p:cNvSpPr/>
          <p:nvPr/>
        </p:nvSpPr>
        <p:spPr bwMode="white">
          <a:xfrm>
            <a:off x="1481904" y="3327420"/>
            <a:ext cx="270476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A5EC9C-0A74-2614-8C4D-D8729FEE80EE}"/>
              </a:ext>
            </a:extLst>
          </p:cNvPr>
          <p:cNvSpPr/>
          <p:nvPr/>
        </p:nvSpPr>
        <p:spPr bwMode="white">
          <a:xfrm>
            <a:off x="1462857" y="3756545"/>
            <a:ext cx="4273103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D1135-0AD2-13C8-EA51-B3CE1B8537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A1A11-E67B-9004-473F-9F456087EA3B}"/>
              </a:ext>
            </a:extLst>
          </p:cNvPr>
          <p:cNvSpPr/>
          <p:nvPr/>
        </p:nvSpPr>
        <p:spPr bwMode="white">
          <a:xfrm>
            <a:off x="1300952" y="1991435"/>
            <a:ext cx="234285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E2096-C428-B3EE-B507-C2BB266B3120}"/>
              </a:ext>
            </a:extLst>
          </p:cNvPr>
          <p:cNvSpPr/>
          <p:nvPr/>
        </p:nvSpPr>
        <p:spPr bwMode="white">
          <a:xfrm>
            <a:off x="1062857" y="2439225"/>
            <a:ext cx="1000000" cy="1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F40061-E3A2-9408-3F1B-7EB4C11F0563}"/>
              </a:ext>
            </a:extLst>
          </p:cNvPr>
          <p:cNvSpPr/>
          <p:nvPr/>
        </p:nvSpPr>
        <p:spPr bwMode="white">
          <a:xfrm>
            <a:off x="1062857" y="2848905"/>
            <a:ext cx="2580952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0353B-7C2F-FE15-9A10-C8CC49109C2C}"/>
              </a:ext>
            </a:extLst>
          </p:cNvPr>
          <p:cNvSpPr/>
          <p:nvPr/>
        </p:nvSpPr>
        <p:spPr bwMode="white">
          <a:xfrm>
            <a:off x="1043809" y="3287167"/>
            <a:ext cx="3085714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C9994-9031-62B9-0839-D6255F498D92}"/>
              </a:ext>
            </a:extLst>
          </p:cNvPr>
          <p:cNvSpPr/>
          <p:nvPr/>
        </p:nvSpPr>
        <p:spPr bwMode="white">
          <a:xfrm>
            <a:off x="1043809" y="3715903"/>
            <a:ext cx="8004519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02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B0076-0E7D-B053-6084-6703AA3001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8BC40-8E7D-8138-B738-C1E432F1721F}"/>
              </a:ext>
            </a:extLst>
          </p:cNvPr>
          <p:cNvSpPr/>
          <p:nvPr/>
        </p:nvSpPr>
        <p:spPr bwMode="white">
          <a:xfrm>
            <a:off x="1310476" y="2010344"/>
            <a:ext cx="3180952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72038-1451-1B85-80C5-4D20CBAC354C}"/>
              </a:ext>
            </a:extLst>
          </p:cNvPr>
          <p:cNvSpPr/>
          <p:nvPr/>
        </p:nvSpPr>
        <p:spPr bwMode="white">
          <a:xfrm>
            <a:off x="1062857" y="2458070"/>
            <a:ext cx="1238095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62DA55-D9EA-CE42-EABB-6670940A0035}"/>
              </a:ext>
            </a:extLst>
          </p:cNvPr>
          <p:cNvSpPr/>
          <p:nvPr/>
        </p:nvSpPr>
        <p:spPr bwMode="white">
          <a:xfrm>
            <a:off x="1062857" y="2867692"/>
            <a:ext cx="2266666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AF257F-14BE-2F0D-67A8-CF8B6B6959C0}"/>
              </a:ext>
            </a:extLst>
          </p:cNvPr>
          <p:cNvSpPr/>
          <p:nvPr/>
        </p:nvSpPr>
        <p:spPr bwMode="white">
          <a:xfrm>
            <a:off x="1043809" y="3296366"/>
            <a:ext cx="5052191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4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55B67-5B57-74D6-08EE-63EE5AAB4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5B250-5DBD-EB3C-D661-81BD23DEE802}"/>
              </a:ext>
            </a:extLst>
          </p:cNvPr>
          <p:cNvSpPr/>
          <p:nvPr/>
        </p:nvSpPr>
        <p:spPr bwMode="white">
          <a:xfrm>
            <a:off x="1310476" y="2001692"/>
            <a:ext cx="3657142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A7F72D-E5F7-1210-E150-32B2E0E87977}"/>
              </a:ext>
            </a:extLst>
          </p:cNvPr>
          <p:cNvSpPr/>
          <p:nvPr/>
        </p:nvSpPr>
        <p:spPr bwMode="white">
          <a:xfrm>
            <a:off x="1062857" y="2459334"/>
            <a:ext cx="2200000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C01B27-0165-2798-5863-0AA0FB3E7FB0}"/>
              </a:ext>
            </a:extLst>
          </p:cNvPr>
          <p:cNvSpPr/>
          <p:nvPr/>
        </p:nvSpPr>
        <p:spPr bwMode="white">
          <a:xfrm>
            <a:off x="1062857" y="2888372"/>
            <a:ext cx="1476190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48665-42E0-DDF6-65BB-B62EE7D209FB}"/>
              </a:ext>
            </a:extLst>
          </p:cNvPr>
          <p:cNvSpPr/>
          <p:nvPr/>
        </p:nvSpPr>
        <p:spPr bwMode="white">
          <a:xfrm>
            <a:off x="1062857" y="3298343"/>
            <a:ext cx="222857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BF3A26-C634-4025-7EE2-EA0B16BA3CF5}"/>
              </a:ext>
            </a:extLst>
          </p:cNvPr>
          <p:cNvSpPr/>
          <p:nvPr/>
        </p:nvSpPr>
        <p:spPr bwMode="white">
          <a:xfrm>
            <a:off x="1043809" y="3727380"/>
            <a:ext cx="433211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78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3B25E-16B8-92DF-4B0E-E0AB8E3BC2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46860-24E5-E516-791D-0C634B9814E1}"/>
              </a:ext>
            </a:extLst>
          </p:cNvPr>
          <p:cNvSpPr/>
          <p:nvPr/>
        </p:nvSpPr>
        <p:spPr bwMode="white">
          <a:xfrm>
            <a:off x="1300952" y="1992549"/>
            <a:ext cx="3904761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105F8-1AE0-D5B2-F934-EBB15B3925BF}"/>
              </a:ext>
            </a:extLst>
          </p:cNvPr>
          <p:cNvSpPr/>
          <p:nvPr/>
        </p:nvSpPr>
        <p:spPr bwMode="white">
          <a:xfrm>
            <a:off x="1053333" y="2450366"/>
            <a:ext cx="1485714" cy="1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DD0CC4-A935-A835-B456-B481DE6DE698}"/>
              </a:ext>
            </a:extLst>
          </p:cNvPr>
          <p:cNvSpPr/>
          <p:nvPr/>
        </p:nvSpPr>
        <p:spPr bwMode="white">
          <a:xfrm>
            <a:off x="1053333" y="2860493"/>
            <a:ext cx="2114285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8BD59A-66F4-E19C-5EA9-88AF8162C578}"/>
              </a:ext>
            </a:extLst>
          </p:cNvPr>
          <p:cNvSpPr/>
          <p:nvPr/>
        </p:nvSpPr>
        <p:spPr bwMode="white">
          <a:xfrm>
            <a:off x="1034285" y="3280158"/>
            <a:ext cx="3693563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4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3C76F-2E9A-5B70-F020-939581EDB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1CF8B-2DE0-84A8-4109-38087AB48E3E}"/>
              </a:ext>
            </a:extLst>
          </p:cNvPr>
          <p:cNvSpPr/>
          <p:nvPr/>
        </p:nvSpPr>
        <p:spPr bwMode="white">
          <a:xfrm>
            <a:off x="1062857" y="1981765"/>
            <a:ext cx="294285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15134-B217-0A56-8BB5-DD4E77031806}"/>
              </a:ext>
            </a:extLst>
          </p:cNvPr>
          <p:cNvSpPr/>
          <p:nvPr/>
        </p:nvSpPr>
        <p:spPr bwMode="white">
          <a:xfrm>
            <a:off x="1053333" y="2410439"/>
            <a:ext cx="3666666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6EF83-6A1E-A6DA-2176-37434469E8B7}"/>
              </a:ext>
            </a:extLst>
          </p:cNvPr>
          <p:cNvSpPr/>
          <p:nvPr/>
        </p:nvSpPr>
        <p:spPr bwMode="white">
          <a:xfrm>
            <a:off x="1043808" y="2848640"/>
            <a:ext cx="462014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13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DC4FF-D8AE-2B01-0B35-30D7FA432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20C44-EAB5-D761-E04E-985F16A7FDC9}"/>
              </a:ext>
            </a:extLst>
          </p:cNvPr>
          <p:cNvSpPr/>
          <p:nvPr/>
        </p:nvSpPr>
        <p:spPr bwMode="white">
          <a:xfrm>
            <a:off x="1310476" y="1991510"/>
            <a:ext cx="4733333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16295-FB59-D42D-9441-40EFE0E14105}"/>
              </a:ext>
            </a:extLst>
          </p:cNvPr>
          <p:cNvSpPr/>
          <p:nvPr/>
        </p:nvSpPr>
        <p:spPr bwMode="white">
          <a:xfrm>
            <a:off x="1062857" y="2429805"/>
            <a:ext cx="2552380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7401F-6057-0728-71FE-CA4A6B7895EF}"/>
              </a:ext>
            </a:extLst>
          </p:cNvPr>
          <p:cNvSpPr/>
          <p:nvPr/>
        </p:nvSpPr>
        <p:spPr bwMode="white">
          <a:xfrm>
            <a:off x="1062857" y="2877627"/>
            <a:ext cx="1352380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E46E0D-B8DA-C21E-B5B0-93CE0E5E0756}"/>
              </a:ext>
            </a:extLst>
          </p:cNvPr>
          <p:cNvSpPr/>
          <p:nvPr/>
        </p:nvSpPr>
        <p:spPr bwMode="white">
          <a:xfrm>
            <a:off x="1062857" y="3287337"/>
            <a:ext cx="234285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E1A4E5-3772-F40E-F1ED-35802B6791E2}"/>
              </a:ext>
            </a:extLst>
          </p:cNvPr>
          <p:cNvSpPr/>
          <p:nvPr/>
        </p:nvSpPr>
        <p:spPr bwMode="white">
          <a:xfrm>
            <a:off x="1043809" y="3716103"/>
            <a:ext cx="3684039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0A538-B696-59B9-E317-E855BF3963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9E309-D39E-D54F-C732-3308523AC108}"/>
              </a:ext>
            </a:extLst>
          </p:cNvPr>
          <p:cNvSpPr/>
          <p:nvPr/>
        </p:nvSpPr>
        <p:spPr bwMode="white">
          <a:xfrm>
            <a:off x="8253333" y="1582441"/>
            <a:ext cx="476190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6EE4E2-12D6-B00F-500A-40EB9FF8200F}"/>
              </a:ext>
            </a:extLst>
          </p:cNvPr>
          <p:cNvSpPr/>
          <p:nvPr/>
        </p:nvSpPr>
        <p:spPr bwMode="white">
          <a:xfrm>
            <a:off x="4072380" y="2059348"/>
            <a:ext cx="466666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9A02C-9A0A-B82A-E422-672D5CEE1B1E}"/>
              </a:ext>
            </a:extLst>
          </p:cNvPr>
          <p:cNvSpPr/>
          <p:nvPr/>
        </p:nvSpPr>
        <p:spPr bwMode="white">
          <a:xfrm>
            <a:off x="8186666" y="2545793"/>
            <a:ext cx="476191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6218A1-C98D-A931-D352-7674B381E5EC}"/>
              </a:ext>
            </a:extLst>
          </p:cNvPr>
          <p:cNvSpPr/>
          <p:nvPr/>
        </p:nvSpPr>
        <p:spPr bwMode="white">
          <a:xfrm>
            <a:off x="5177142" y="3041777"/>
            <a:ext cx="323809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182AD9-05B4-5523-E840-529C95AC44DF}"/>
              </a:ext>
            </a:extLst>
          </p:cNvPr>
          <p:cNvSpPr/>
          <p:nvPr/>
        </p:nvSpPr>
        <p:spPr bwMode="white">
          <a:xfrm>
            <a:off x="9291428" y="3537760"/>
            <a:ext cx="342858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1B0C9-F9D1-721D-51A7-2FE8C826662C}"/>
              </a:ext>
            </a:extLst>
          </p:cNvPr>
          <p:cNvSpPr/>
          <p:nvPr/>
        </p:nvSpPr>
        <p:spPr bwMode="white">
          <a:xfrm>
            <a:off x="8853333" y="4014667"/>
            <a:ext cx="200000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8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03690-B324-0487-7A9F-BC09F6FB6E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98DE87-FA83-8238-6D8F-F2C6B46B0310}"/>
              </a:ext>
            </a:extLst>
          </p:cNvPr>
          <p:cNvSpPr/>
          <p:nvPr/>
        </p:nvSpPr>
        <p:spPr bwMode="white">
          <a:xfrm>
            <a:off x="8996190" y="1105478"/>
            <a:ext cx="342857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30170-99F3-F7C8-EB94-628134B74B8C}"/>
              </a:ext>
            </a:extLst>
          </p:cNvPr>
          <p:cNvSpPr/>
          <p:nvPr/>
        </p:nvSpPr>
        <p:spPr bwMode="white">
          <a:xfrm>
            <a:off x="3405714" y="1601256"/>
            <a:ext cx="304761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ACF8BE-7FCE-28D0-FE51-6D31B090771C}"/>
              </a:ext>
            </a:extLst>
          </p:cNvPr>
          <p:cNvSpPr/>
          <p:nvPr/>
        </p:nvSpPr>
        <p:spPr bwMode="white">
          <a:xfrm>
            <a:off x="7386666" y="1601256"/>
            <a:ext cx="314285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E7D4B8-4C1C-D920-567C-A4F7FF3204DB}"/>
              </a:ext>
            </a:extLst>
          </p:cNvPr>
          <p:cNvSpPr/>
          <p:nvPr/>
        </p:nvSpPr>
        <p:spPr bwMode="white">
          <a:xfrm>
            <a:off x="3643809" y="3889462"/>
            <a:ext cx="342857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E7C6C4-E47C-7AFE-F1FE-59B85B662AA6}"/>
              </a:ext>
            </a:extLst>
          </p:cNvPr>
          <p:cNvSpPr/>
          <p:nvPr/>
        </p:nvSpPr>
        <p:spPr bwMode="white">
          <a:xfrm>
            <a:off x="1748571" y="4385240"/>
            <a:ext cx="314285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39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8D828-0428-707B-3D1F-88849C811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26CB2-D9C7-759C-702D-4220197F2A6F}"/>
              </a:ext>
            </a:extLst>
          </p:cNvPr>
          <p:cNvSpPr/>
          <p:nvPr/>
        </p:nvSpPr>
        <p:spPr bwMode="white">
          <a:xfrm>
            <a:off x="10120000" y="1115160"/>
            <a:ext cx="190476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54F32-DD10-B9B4-AC2E-CE742360EDA8}"/>
              </a:ext>
            </a:extLst>
          </p:cNvPr>
          <p:cNvSpPr/>
          <p:nvPr/>
        </p:nvSpPr>
        <p:spPr bwMode="white">
          <a:xfrm>
            <a:off x="6148571" y="1611448"/>
            <a:ext cx="314285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B5F7DF-721E-1C86-F56C-38998328239E}"/>
              </a:ext>
            </a:extLst>
          </p:cNvPr>
          <p:cNvSpPr/>
          <p:nvPr/>
        </p:nvSpPr>
        <p:spPr bwMode="white">
          <a:xfrm>
            <a:off x="3129523" y="2594481"/>
            <a:ext cx="314285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10835-2C65-FB77-E936-EFFF9FEDDB48}"/>
              </a:ext>
            </a:extLst>
          </p:cNvPr>
          <p:cNvSpPr/>
          <p:nvPr/>
        </p:nvSpPr>
        <p:spPr bwMode="white">
          <a:xfrm>
            <a:off x="1453333" y="3587058"/>
            <a:ext cx="476190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E99A12-86B2-43F1-37AB-C179622C27C9}"/>
              </a:ext>
            </a:extLst>
          </p:cNvPr>
          <p:cNvSpPr/>
          <p:nvPr/>
        </p:nvSpPr>
        <p:spPr bwMode="white">
          <a:xfrm>
            <a:off x="2967619" y="4570091"/>
            <a:ext cx="190476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A199A-75F2-7EBB-1B86-D203F87B93A9}"/>
              </a:ext>
            </a:extLst>
          </p:cNvPr>
          <p:cNvSpPr/>
          <p:nvPr/>
        </p:nvSpPr>
        <p:spPr bwMode="white">
          <a:xfrm>
            <a:off x="5777142" y="4570091"/>
            <a:ext cx="333333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85256-8C20-B0B1-D55B-961C39DF3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A4709-4998-B5F9-2166-1DD836EFE685}"/>
              </a:ext>
            </a:extLst>
          </p:cNvPr>
          <p:cNvSpPr/>
          <p:nvPr/>
        </p:nvSpPr>
        <p:spPr bwMode="white">
          <a:xfrm>
            <a:off x="10739047" y="1582913"/>
            <a:ext cx="257141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9B92B-9929-4628-356B-1BE76065C3DD}"/>
              </a:ext>
            </a:extLst>
          </p:cNvPr>
          <p:cNvSpPr/>
          <p:nvPr/>
        </p:nvSpPr>
        <p:spPr bwMode="white">
          <a:xfrm>
            <a:off x="10739047" y="2079280"/>
            <a:ext cx="257141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3D26FD-4A50-7F3B-36AC-72DD61DECBC5}"/>
              </a:ext>
            </a:extLst>
          </p:cNvPr>
          <p:cNvSpPr/>
          <p:nvPr/>
        </p:nvSpPr>
        <p:spPr bwMode="white">
          <a:xfrm>
            <a:off x="10739047" y="2575648"/>
            <a:ext cx="257141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775025-1E4A-AC8E-9824-7BA9CD0C5956}"/>
              </a:ext>
            </a:extLst>
          </p:cNvPr>
          <p:cNvSpPr/>
          <p:nvPr/>
        </p:nvSpPr>
        <p:spPr bwMode="white">
          <a:xfrm>
            <a:off x="10739047" y="3072015"/>
            <a:ext cx="257141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F6F567-78A8-88A0-B643-B3E17FF5C954}"/>
              </a:ext>
            </a:extLst>
          </p:cNvPr>
          <p:cNvSpPr/>
          <p:nvPr/>
        </p:nvSpPr>
        <p:spPr bwMode="white">
          <a:xfrm>
            <a:off x="10700952" y="4026568"/>
            <a:ext cx="295238" cy="2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9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45A55-14D3-6979-C401-D1F85437F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B7421-AD67-38DF-C1E2-04CC79C1310C}"/>
              </a:ext>
            </a:extLst>
          </p:cNvPr>
          <p:cNvSpPr/>
          <p:nvPr/>
        </p:nvSpPr>
        <p:spPr bwMode="white">
          <a:xfrm>
            <a:off x="2558095" y="2124746"/>
            <a:ext cx="238095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A79D8-FC29-EDCC-21F1-F554F8F24C21}"/>
              </a:ext>
            </a:extLst>
          </p:cNvPr>
          <p:cNvSpPr/>
          <p:nvPr/>
        </p:nvSpPr>
        <p:spPr bwMode="white">
          <a:xfrm>
            <a:off x="5310476" y="3687146"/>
            <a:ext cx="228571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7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5F0CF-946D-E167-67F9-1EFF097946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517F6-8B5F-4E08-24F8-B15905C213D5}"/>
              </a:ext>
            </a:extLst>
          </p:cNvPr>
          <p:cNvSpPr/>
          <p:nvPr/>
        </p:nvSpPr>
        <p:spPr bwMode="white">
          <a:xfrm>
            <a:off x="7320000" y="1162541"/>
            <a:ext cx="257141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52476-4A6D-2BE1-7E45-4E1AFB186782}"/>
              </a:ext>
            </a:extLst>
          </p:cNvPr>
          <p:cNvSpPr/>
          <p:nvPr/>
        </p:nvSpPr>
        <p:spPr bwMode="white">
          <a:xfrm>
            <a:off x="5720000" y="2200989"/>
            <a:ext cx="238095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08E3C-BEDE-44E5-4AAA-B0F0D604E4CC}"/>
              </a:ext>
            </a:extLst>
          </p:cNvPr>
          <p:cNvSpPr/>
          <p:nvPr/>
        </p:nvSpPr>
        <p:spPr bwMode="white">
          <a:xfrm>
            <a:off x="8224761" y="3248965"/>
            <a:ext cx="247619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A3EBC-27D9-FD0F-44B1-2DFA48A6D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046F6-67CF-4DE3-73DF-A82F724E79C8}"/>
              </a:ext>
            </a:extLst>
          </p:cNvPr>
          <p:cNvSpPr/>
          <p:nvPr/>
        </p:nvSpPr>
        <p:spPr bwMode="white">
          <a:xfrm>
            <a:off x="7529523" y="2661289"/>
            <a:ext cx="819047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07AE4-0CDE-F930-6EB1-2A2CF4A56DA7}"/>
              </a:ext>
            </a:extLst>
          </p:cNvPr>
          <p:cNvSpPr/>
          <p:nvPr/>
        </p:nvSpPr>
        <p:spPr bwMode="white">
          <a:xfrm>
            <a:off x="9396190" y="3462986"/>
            <a:ext cx="628571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9EC5D9-C579-A645-4450-E004C5006E57}"/>
              </a:ext>
            </a:extLst>
          </p:cNvPr>
          <p:cNvSpPr/>
          <p:nvPr/>
        </p:nvSpPr>
        <p:spPr bwMode="white">
          <a:xfrm>
            <a:off x="4910476" y="4312402"/>
            <a:ext cx="828571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8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E0BD6-94D5-7FAF-4953-2C73AAE212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5F2AB-CD86-7F29-01E7-86FE2A730E09}"/>
              </a:ext>
            </a:extLst>
          </p:cNvPr>
          <p:cNvSpPr/>
          <p:nvPr/>
        </p:nvSpPr>
        <p:spPr bwMode="white">
          <a:xfrm>
            <a:off x="1415238" y="3421582"/>
            <a:ext cx="2647619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D88D2-7F35-C818-BB35-427AFF8789C7}"/>
              </a:ext>
            </a:extLst>
          </p:cNvPr>
          <p:cNvSpPr/>
          <p:nvPr/>
        </p:nvSpPr>
        <p:spPr bwMode="white">
          <a:xfrm>
            <a:off x="5662857" y="3440645"/>
            <a:ext cx="1285714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E1A848-89B0-C70E-017B-87ADC09742FF}"/>
              </a:ext>
            </a:extLst>
          </p:cNvPr>
          <p:cNvSpPr/>
          <p:nvPr/>
        </p:nvSpPr>
        <p:spPr bwMode="white">
          <a:xfrm>
            <a:off x="8567619" y="3421582"/>
            <a:ext cx="1961904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37838-DFA4-7216-AF26-ADB015CB295B}"/>
              </a:ext>
            </a:extLst>
          </p:cNvPr>
          <p:cNvSpPr/>
          <p:nvPr/>
        </p:nvSpPr>
        <p:spPr bwMode="white">
          <a:xfrm>
            <a:off x="1139047" y="3945812"/>
            <a:ext cx="1542857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84B6C-2115-74BD-FC3A-F52DB5651D59}"/>
              </a:ext>
            </a:extLst>
          </p:cNvPr>
          <p:cNvSpPr/>
          <p:nvPr/>
        </p:nvSpPr>
        <p:spPr bwMode="white">
          <a:xfrm>
            <a:off x="5396190" y="3955344"/>
            <a:ext cx="1203866" cy="26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2A2A74-C92A-085D-385A-7FCD8F498FAA}"/>
              </a:ext>
            </a:extLst>
          </p:cNvPr>
          <p:cNvSpPr/>
          <p:nvPr/>
        </p:nvSpPr>
        <p:spPr bwMode="white">
          <a:xfrm>
            <a:off x="8291428" y="3945812"/>
            <a:ext cx="1409523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27F938-95FD-A2C3-AB00-84A9227FCFC3}"/>
              </a:ext>
            </a:extLst>
          </p:cNvPr>
          <p:cNvSpPr/>
          <p:nvPr/>
        </p:nvSpPr>
        <p:spPr bwMode="white">
          <a:xfrm>
            <a:off x="1139047" y="4431916"/>
            <a:ext cx="1400000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5378E3-ACDF-1956-6DCB-EDC035A55930}"/>
              </a:ext>
            </a:extLst>
          </p:cNvPr>
          <p:cNvSpPr/>
          <p:nvPr/>
        </p:nvSpPr>
        <p:spPr bwMode="white">
          <a:xfrm>
            <a:off x="5396190" y="4431916"/>
            <a:ext cx="1676190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869310-4E43-44E5-86F4-62C5FAB6333D}"/>
              </a:ext>
            </a:extLst>
          </p:cNvPr>
          <p:cNvSpPr/>
          <p:nvPr/>
        </p:nvSpPr>
        <p:spPr bwMode="white">
          <a:xfrm>
            <a:off x="8291428" y="4431916"/>
            <a:ext cx="1142857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6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2023-07-25T04:58:45Z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