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8" autoAdjust="0"/>
    <p:restoredTop sz="94660"/>
  </p:normalViewPr>
  <p:slideViewPr>
    <p:cSldViewPr showGuides="1">
      <p:cViewPr varScale="1">
        <p:scale>
          <a:sx n="64" d="100"/>
          <a:sy n="64" d="100"/>
        </p:scale>
        <p:origin x="25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C5B9714-4FF6-1D86-ACF4-665E3DABD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428" y="3086143"/>
            <a:ext cx="9057143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EAA5D-45E0-AF7D-3088-92BA44D0C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1373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B34348-BA63-EEA1-978C-C1F074BDB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6DBD7-0DF3-8164-85D9-1AB4DED33AA5}"/>
              </a:ext>
            </a:extLst>
          </p:cNvPr>
          <p:cNvSpPr/>
          <p:nvPr/>
        </p:nvSpPr>
        <p:spPr bwMode="white">
          <a:xfrm>
            <a:off x="681904" y="1239124"/>
            <a:ext cx="3133333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F232E3-53AF-9CD2-84C6-DD0A5653C2F9}"/>
              </a:ext>
            </a:extLst>
          </p:cNvPr>
          <p:cNvSpPr/>
          <p:nvPr/>
        </p:nvSpPr>
        <p:spPr bwMode="white">
          <a:xfrm>
            <a:off x="681904" y="2088196"/>
            <a:ext cx="3361904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AFC797-3838-95C9-3E7D-762C6C53A3E9}"/>
              </a:ext>
            </a:extLst>
          </p:cNvPr>
          <p:cNvSpPr/>
          <p:nvPr/>
        </p:nvSpPr>
        <p:spPr bwMode="white">
          <a:xfrm>
            <a:off x="681904" y="2937269"/>
            <a:ext cx="3342857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C3D695-B86F-E0F5-D170-B7C54EC3ECC6}"/>
              </a:ext>
            </a:extLst>
          </p:cNvPr>
          <p:cNvSpPr/>
          <p:nvPr/>
        </p:nvSpPr>
        <p:spPr bwMode="white">
          <a:xfrm>
            <a:off x="681904" y="3710021"/>
            <a:ext cx="8247619" cy="46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56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BBEFD-6E39-59C9-505C-0798CD8D8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2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0BE468-646A-3D74-153A-FCD03C5E7454}"/>
              </a:ext>
            </a:extLst>
          </p:cNvPr>
          <p:cNvSpPr/>
          <p:nvPr/>
        </p:nvSpPr>
        <p:spPr bwMode="white">
          <a:xfrm>
            <a:off x="4686520" y="3848567"/>
            <a:ext cx="384299" cy="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EA6625-B1B8-DEC0-CFC1-C85E1986F49B}"/>
              </a:ext>
            </a:extLst>
          </p:cNvPr>
          <p:cNvSpPr/>
          <p:nvPr/>
        </p:nvSpPr>
        <p:spPr bwMode="white">
          <a:xfrm>
            <a:off x="7500142" y="3745587"/>
            <a:ext cx="226462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7DA43C-EB74-52E4-DE26-E0644E6A1B0E}"/>
              </a:ext>
            </a:extLst>
          </p:cNvPr>
          <p:cNvSpPr/>
          <p:nvPr/>
        </p:nvSpPr>
        <p:spPr bwMode="white">
          <a:xfrm>
            <a:off x="7541317" y="4342870"/>
            <a:ext cx="411749" cy="36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E3FBAD-39B1-1572-8E98-553E921DAD9C}"/>
              </a:ext>
            </a:extLst>
          </p:cNvPr>
          <p:cNvSpPr/>
          <p:nvPr/>
        </p:nvSpPr>
        <p:spPr bwMode="white">
          <a:xfrm>
            <a:off x="3279709" y="5132381"/>
            <a:ext cx="384299" cy="5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E14394-72C4-874D-FDE2-F194D6943FBB}"/>
              </a:ext>
            </a:extLst>
          </p:cNvPr>
          <p:cNvSpPr/>
          <p:nvPr/>
        </p:nvSpPr>
        <p:spPr bwMode="white">
          <a:xfrm>
            <a:off x="6223717" y="5013176"/>
            <a:ext cx="1276425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AC000D-7F74-FDCB-698B-118E78AE9129}"/>
              </a:ext>
            </a:extLst>
          </p:cNvPr>
          <p:cNvSpPr/>
          <p:nvPr/>
        </p:nvSpPr>
        <p:spPr bwMode="white">
          <a:xfrm>
            <a:off x="4940432" y="5626684"/>
            <a:ext cx="802911" cy="35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FB3C1F-85BE-A8FA-7AD4-22EEBF84E8ED}"/>
              </a:ext>
            </a:extLst>
          </p:cNvPr>
          <p:cNvSpPr/>
          <p:nvPr/>
        </p:nvSpPr>
        <p:spPr bwMode="white">
          <a:xfrm>
            <a:off x="4901784" y="6250898"/>
            <a:ext cx="841559" cy="42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567FF-85A2-B4EB-564F-AFD9890B4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6833CD-4715-8669-D8D4-EFB1FC150372}"/>
              </a:ext>
            </a:extLst>
          </p:cNvPr>
          <p:cNvSpPr/>
          <p:nvPr/>
        </p:nvSpPr>
        <p:spPr bwMode="white">
          <a:xfrm>
            <a:off x="4853333" y="2181713"/>
            <a:ext cx="580952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F73612-5C39-F95B-7115-70C5B059218F}"/>
              </a:ext>
            </a:extLst>
          </p:cNvPr>
          <p:cNvSpPr/>
          <p:nvPr/>
        </p:nvSpPr>
        <p:spPr bwMode="white">
          <a:xfrm>
            <a:off x="5129523" y="3077091"/>
            <a:ext cx="1114285" cy="4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B3CB9B-DD8A-28A7-243E-E266A820CBEC}"/>
              </a:ext>
            </a:extLst>
          </p:cNvPr>
          <p:cNvSpPr/>
          <p:nvPr/>
        </p:nvSpPr>
        <p:spPr bwMode="white">
          <a:xfrm>
            <a:off x="4596190" y="3962944"/>
            <a:ext cx="847619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9D93AA-4EFB-B13D-A206-C8C347A5C481}"/>
              </a:ext>
            </a:extLst>
          </p:cNvPr>
          <p:cNvSpPr/>
          <p:nvPr/>
        </p:nvSpPr>
        <p:spPr bwMode="white">
          <a:xfrm>
            <a:off x="5120000" y="4867847"/>
            <a:ext cx="1123809" cy="4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0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3B0C6-9192-5BA1-65FD-C2EDD85EFD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38E4A7-2DD1-147B-4C32-D9F4F8F3C6EE}"/>
              </a:ext>
            </a:extLst>
          </p:cNvPr>
          <p:cNvSpPr/>
          <p:nvPr/>
        </p:nvSpPr>
        <p:spPr bwMode="white">
          <a:xfrm>
            <a:off x="3793647" y="2118787"/>
            <a:ext cx="946405" cy="35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D853B8-867E-27EE-6BE1-2D64171901BA}"/>
              </a:ext>
            </a:extLst>
          </p:cNvPr>
          <p:cNvSpPr/>
          <p:nvPr/>
        </p:nvSpPr>
        <p:spPr bwMode="white">
          <a:xfrm>
            <a:off x="8317292" y="2118787"/>
            <a:ext cx="1458680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E13276-2BB6-6A2D-BB8A-12BBF4BBA06F}"/>
              </a:ext>
            </a:extLst>
          </p:cNvPr>
          <p:cNvSpPr/>
          <p:nvPr/>
        </p:nvSpPr>
        <p:spPr bwMode="white">
          <a:xfrm>
            <a:off x="1487488" y="2918063"/>
            <a:ext cx="2952327" cy="360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8660FA-A3FD-DF14-26B2-1122A25DEC20}"/>
              </a:ext>
            </a:extLst>
          </p:cNvPr>
          <p:cNvSpPr/>
          <p:nvPr/>
        </p:nvSpPr>
        <p:spPr bwMode="white">
          <a:xfrm>
            <a:off x="6096000" y="2918063"/>
            <a:ext cx="3384376" cy="360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1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A9A47-286D-441D-5539-D7028697A2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5EA89-17E1-2F94-29DF-F771BC1F43DE}"/>
              </a:ext>
            </a:extLst>
          </p:cNvPr>
          <p:cNvSpPr/>
          <p:nvPr/>
        </p:nvSpPr>
        <p:spPr bwMode="white">
          <a:xfrm>
            <a:off x="3367619" y="1143682"/>
            <a:ext cx="1590476" cy="4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A77D17-095E-1364-D507-2E109E0AF116}"/>
              </a:ext>
            </a:extLst>
          </p:cNvPr>
          <p:cNvSpPr/>
          <p:nvPr/>
        </p:nvSpPr>
        <p:spPr bwMode="white">
          <a:xfrm>
            <a:off x="8329523" y="1143682"/>
            <a:ext cx="1333334" cy="4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5E9DA6-3701-6878-5946-576563733E02}"/>
              </a:ext>
            </a:extLst>
          </p:cNvPr>
          <p:cNvSpPr/>
          <p:nvPr/>
        </p:nvSpPr>
        <p:spPr bwMode="white">
          <a:xfrm>
            <a:off x="672000" y="2021170"/>
            <a:ext cx="3752382" cy="306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CA14B1-E984-1C5A-06CA-7F137351E0B8}"/>
              </a:ext>
            </a:extLst>
          </p:cNvPr>
          <p:cNvSpPr/>
          <p:nvPr/>
        </p:nvSpPr>
        <p:spPr bwMode="white">
          <a:xfrm>
            <a:off x="5519936" y="2021170"/>
            <a:ext cx="3312367" cy="386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0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F7616-46DD-92A3-DF30-AF98546C7B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7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6DB4C-1773-8C70-154A-E03CFB6C499C}"/>
              </a:ext>
            </a:extLst>
          </p:cNvPr>
          <p:cNvSpPr/>
          <p:nvPr/>
        </p:nvSpPr>
        <p:spPr bwMode="white">
          <a:xfrm>
            <a:off x="5918966" y="3133929"/>
            <a:ext cx="3345386" cy="318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08DCEDE-2557-DE8F-5078-BD0748B7D4A6}"/>
              </a:ext>
            </a:extLst>
          </p:cNvPr>
          <p:cNvSpPr/>
          <p:nvPr/>
        </p:nvSpPr>
        <p:spPr bwMode="white">
          <a:xfrm>
            <a:off x="3034060" y="6322777"/>
            <a:ext cx="354822" cy="3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80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B0B87-2477-DD05-6AC2-379A190743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212FD-9D2F-D5DF-DD39-0D9B04C631D1}"/>
              </a:ext>
            </a:extLst>
          </p:cNvPr>
          <p:cNvSpPr/>
          <p:nvPr/>
        </p:nvSpPr>
        <p:spPr bwMode="white">
          <a:xfrm>
            <a:off x="6096000" y="1610350"/>
            <a:ext cx="2757332" cy="427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66639D-459B-0F0E-84FE-6DA13ECFC3E6}"/>
              </a:ext>
            </a:extLst>
          </p:cNvPr>
          <p:cNvSpPr/>
          <p:nvPr/>
        </p:nvSpPr>
        <p:spPr bwMode="white">
          <a:xfrm>
            <a:off x="2272380" y="5526206"/>
            <a:ext cx="438095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4998DD-7DB1-08AD-F14D-949B3F8D5E70}"/>
              </a:ext>
            </a:extLst>
          </p:cNvPr>
          <p:cNvSpPr/>
          <p:nvPr/>
        </p:nvSpPr>
        <p:spPr bwMode="white">
          <a:xfrm>
            <a:off x="5735960" y="2204864"/>
            <a:ext cx="2164494" cy="17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FBF35-3198-9D98-A14E-AB505C33FF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02819-C2CB-6CA7-09DE-03881F2CDB15}"/>
              </a:ext>
            </a:extLst>
          </p:cNvPr>
          <p:cNvSpPr/>
          <p:nvPr/>
        </p:nvSpPr>
        <p:spPr bwMode="white">
          <a:xfrm>
            <a:off x="1615238" y="5127673"/>
            <a:ext cx="3552380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D12E54-31C7-C2BD-7617-BB324FC4F1F7}"/>
              </a:ext>
            </a:extLst>
          </p:cNvPr>
          <p:cNvSpPr/>
          <p:nvPr/>
        </p:nvSpPr>
        <p:spPr bwMode="white">
          <a:xfrm>
            <a:off x="1634285" y="5909245"/>
            <a:ext cx="7714285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49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1EB2B-6C31-5185-9ECF-CAFA760DD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8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D5A6BC-DC2E-5F58-6946-8EAD780F7C0E}"/>
              </a:ext>
            </a:extLst>
          </p:cNvPr>
          <p:cNvSpPr/>
          <p:nvPr/>
        </p:nvSpPr>
        <p:spPr bwMode="white">
          <a:xfrm>
            <a:off x="1498254" y="4013611"/>
            <a:ext cx="3245487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1432EB-44A8-FE6F-82A8-2A2CC31C2805}"/>
              </a:ext>
            </a:extLst>
          </p:cNvPr>
          <p:cNvSpPr/>
          <p:nvPr/>
        </p:nvSpPr>
        <p:spPr bwMode="white">
          <a:xfrm>
            <a:off x="1523092" y="4751223"/>
            <a:ext cx="3626335" cy="37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0DC171-A2A9-EE78-644F-D99668F5D824}"/>
              </a:ext>
            </a:extLst>
          </p:cNvPr>
          <p:cNvSpPr/>
          <p:nvPr/>
        </p:nvSpPr>
        <p:spPr bwMode="white">
          <a:xfrm>
            <a:off x="1506533" y="5488834"/>
            <a:ext cx="3435911" cy="37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38093B-1E7B-E081-1432-7CA2A342536F}"/>
              </a:ext>
            </a:extLst>
          </p:cNvPr>
          <p:cNvSpPr/>
          <p:nvPr/>
        </p:nvSpPr>
        <p:spPr bwMode="white">
          <a:xfrm>
            <a:off x="1514813" y="6193294"/>
            <a:ext cx="6904939" cy="39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10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2023-07-25T19:41:17Z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