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3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C065FB-6891-BDBA-12C5-71E95C4F8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09" y="3048047"/>
            <a:ext cx="10152381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50CCB-FA7D-8D82-949E-AFC151CF0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B0A4D-6D57-8A37-E8EB-04382225FA6B}"/>
              </a:ext>
            </a:extLst>
          </p:cNvPr>
          <p:cNvSpPr/>
          <p:nvPr/>
        </p:nvSpPr>
        <p:spPr bwMode="white">
          <a:xfrm>
            <a:off x="1177142" y="1124466"/>
            <a:ext cx="4933333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B09A3-F099-B5A1-90FA-6D83B907F36F}"/>
              </a:ext>
            </a:extLst>
          </p:cNvPr>
          <p:cNvSpPr/>
          <p:nvPr/>
        </p:nvSpPr>
        <p:spPr bwMode="white">
          <a:xfrm>
            <a:off x="681904" y="1963029"/>
            <a:ext cx="3800000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B88412-FC44-E702-806E-DC79A9F04ADB}"/>
              </a:ext>
            </a:extLst>
          </p:cNvPr>
          <p:cNvSpPr/>
          <p:nvPr/>
        </p:nvSpPr>
        <p:spPr bwMode="white">
          <a:xfrm>
            <a:off x="681904" y="2868296"/>
            <a:ext cx="2638095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570799-687A-C86A-F2C1-86E6A5327F85}"/>
              </a:ext>
            </a:extLst>
          </p:cNvPr>
          <p:cNvSpPr/>
          <p:nvPr/>
        </p:nvSpPr>
        <p:spPr bwMode="white">
          <a:xfrm>
            <a:off x="681904" y="3659214"/>
            <a:ext cx="2361904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48B043-4A81-46C9-4AC0-D698C71780CC}"/>
              </a:ext>
            </a:extLst>
          </p:cNvPr>
          <p:cNvSpPr/>
          <p:nvPr/>
        </p:nvSpPr>
        <p:spPr bwMode="white">
          <a:xfrm>
            <a:off x="681904" y="4497777"/>
            <a:ext cx="7761904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1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CE675-A67D-8DAE-8D2A-A9EB6AE78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3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6185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C21EB-92D5-4FE1-1A68-2A924FB66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3A39B-7B21-4D9A-771C-8DAD6897741D}"/>
              </a:ext>
            </a:extLst>
          </p:cNvPr>
          <p:cNvSpPr/>
          <p:nvPr/>
        </p:nvSpPr>
        <p:spPr bwMode="white">
          <a:xfrm>
            <a:off x="1215238" y="1219896"/>
            <a:ext cx="4666666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974E4C-F087-7226-CB47-E870AB6D3E14}"/>
              </a:ext>
            </a:extLst>
          </p:cNvPr>
          <p:cNvSpPr/>
          <p:nvPr/>
        </p:nvSpPr>
        <p:spPr bwMode="white">
          <a:xfrm>
            <a:off x="681904" y="2068466"/>
            <a:ext cx="3104761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79B815-961B-D01F-F59B-76F192F75733}"/>
              </a:ext>
            </a:extLst>
          </p:cNvPr>
          <p:cNvSpPr/>
          <p:nvPr/>
        </p:nvSpPr>
        <p:spPr bwMode="white">
          <a:xfrm>
            <a:off x="681904" y="2955173"/>
            <a:ext cx="2419047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92CB32-82A1-3F85-7903-87E2FA7A2065}"/>
              </a:ext>
            </a:extLst>
          </p:cNvPr>
          <p:cNvSpPr/>
          <p:nvPr/>
        </p:nvSpPr>
        <p:spPr bwMode="white">
          <a:xfrm>
            <a:off x="681904" y="3756070"/>
            <a:ext cx="2828571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D64E80-D948-1E62-B535-7C03443A4DD2}"/>
              </a:ext>
            </a:extLst>
          </p:cNvPr>
          <p:cNvSpPr/>
          <p:nvPr/>
        </p:nvSpPr>
        <p:spPr bwMode="white">
          <a:xfrm>
            <a:off x="681904" y="4595105"/>
            <a:ext cx="8150400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48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5C093-8530-1AFD-B363-C58CAF435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6A8155-F916-0684-0DD9-D83F3BE2F3C7}"/>
              </a:ext>
            </a:extLst>
          </p:cNvPr>
          <p:cNvSpPr/>
          <p:nvPr/>
        </p:nvSpPr>
        <p:spPr bwMode="white">
          <a:xfrm>
            <a:off x="1680584" y="4509120"/>
            <a:ext cx="46314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D44D32-60D9-8C03-8D11-287FA5B8B642}"/>
              </a:ext>
            </a:extLst>
          </p:cNvPr>
          <p:cNvSpPr/>
          <p:nvPr/>
        </p:nvSpPr>
        <p:spPr bwMode="white">
          <a:xfrm>
            <a:off x="1680584" y="5325498"/>
            <a:ext cx="46314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08173D-39D9-8EC6-AB71-E7075BF189C9}"/>
              </a:ext>
            </a:extLst>
          </p:cNvPr>
          <p:cNvSpPr/>
          <p:nvPr/>
        </p:nvSpPr>
        <p:spPr bwMode="white">
          <a:xfrm>
            <a:off x="1680584" y="6141876"/>
            <a:ext cx="46314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A4663-D918-9818-B18C-868BEAB7E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2B358A-EF49-0E30-50B3-2EF25A6741FE}"/>
              </a:ext>
            </a:extLst>
          </p:cNvPr>
          <p:cNvSpPr/>
          <p:nvPr/>
        </p:nvSpPr>
        <p:spPr bwMode="white">
          <a:xfrm>
            <a:off x="681904" y="1982290"/>
            <a:ext cx="4828571" cy="5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20261B-1D5F-EEAE-163B-81E30030E939}"/>
              </a:ext>
            </a:extLst>
          </p:cNvPr>
          <p:cNvSpPr/>
          <p:nvPr/>
        </p:nvSpPr>
        <p:spPr bwMode="white">
          <a:xfrm>
            <a:off x="681904" y="2916332"/>
            <a:ext cx="2438095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04C472-1C2B-DF4A-9FB7-53CB8CA7B6CC}"/>
              </a:ext>
            </a:extLst>
          </p:cNvPr>
          <p:cNvSpPr/>
          <p:nvPr/>
        </p:nvSpPr>
        <p:spPr bwMode="white">
          <a:xfrm>
            <a:off x="681904" y="3774125"/>
            <a:ext cx="1371428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25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52D00-BFF8-3325-4894-59837DC53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8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66622-924F-4C57-1003-42A36379C4C6}"/>
              </a:ext>
            </a:extLst>
          </p:cNvPr>
          <p:cNvSpPr/>
          <p:nvPr/>
        </p:nvSpPr>
        <p:spPr bwMode="white">
          <a:xfrm>
            <a:off x="683989" y="1864394"/>
            <a:ext cx="4636290" cy="48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D7460B-311C-5DAE-B42D-5ADA3B97F93C}"/>
              </a:ext>
            </a:extLst>
          </p:cNvPr>
          <p:cNvSpPr/>
          <p:nvPr/>
        </p:nvSpPr>
        <p:spPr bwMode="white">
          <a:xfrm>
            <a:off x="683989" y="2738760"/>
            <a:ext cx="4229630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062C2-49CB-80EF-EE97-303C31098D95}"/>
              </a:ext>
            </a:extLst>
          </p:cNvPr>
          <p:cNvSpPr/>
          <p:nvPr/>
        </p:nvSpPr>
        <p:spPr bwMode="white">
          <a:xfrm>
            <a:off x="683988" y="3550028"/>
            <a:ext cx="1667595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A8D038-D50C-131B-76D5-9B5951E31FE6}"/>
              </a:ext>
            </a:extLst>
          </p:cNvPr>
          <p:cNvSpPr/>
          <p:nvPr/>
        </p:nvSpPr>
        <p:spPr bwMode="white">
          <a:xfrm>
            <a:off x="5824421" y="5325802"/>
            <a:ext cx="1422395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F3F900-0B08-63BC-1C98-3C1E8335FFA2}"/>
              </a:ext>
            </a:extLst>
          </p:cNvPr>
          <p:cNvSpPr/>
          <p:nvPr/>
        </p:nvSpPr>
        <p:spPr bwMode="white">
          <a:xfrm>
            <a:off x="3861874" y="5902704"/>
            <a:ext cx="1395388" cy="44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2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51D4E-EDBD-B6C4-D050-BC531F286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3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02301-BE5F-2AAA-8205-904EC7DFCD68}"/>
              </a:ext>
            </a:extLst>
          </p:cNvPr>
          <p:cNvSpPr/>
          <p:nvPr/>
        </p:nvSpPr>
        <p:spPr bwMode="white">
          <a:xfrm>
            <a:off x="3485876" y="3506108"/>
            <a:ext cx="618682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8BA36-165C-1A82-ED54-687D3EA6C647}"/>
              </a:ext>
            </a:extLst>
          </p:cNvPr>
          <p:cNvSpPr/>
          <p:nvPr/>
        </p:nvSpPr>
        <p:spPr bwMode="white">
          <a:xfrm>
            <a:off x="3049159" y="4525577"/>
            <a:ext cx="189244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6B0F51-0C46-A769-A3C0-5211D28EC221}"/>
              </a:ext>
            </a:extLst>
          </p:cNvPr>
          <p:cNvSpPr/>
          <p:nvPr/>
        </p:nvSpPr>
        <p:spPr bwMode="white">
          <a:xfrm>
            <a:off x="2175724" y="5537764"/>
            <a:ext cx="633240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2CE5B3-741F-0FFD-2F3B-7ED8A84E2995}"/>
              </a:ext>
            </a:extLst>
          </p:cNvPr>
          <p:cNvSpPr/>
          <p:nvPr/>
        </p:nvSpPr>
        <p:spPr bwMode="white">
          <a:xfrm>
            <a:off x="3667841" y="6229547"/>
            <a:ext cx="4112421" cy="40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6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AA083-8150-2F9E-5474-7872A3537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23C78-D644-1784-5B06-897FE61DCF67}"/>
              </a:ext>
            </a:extLst>
          </p:cNvPr>
          <p:cNvSpPr/>
          <p:nvPr/>
        </p:nvSpPr>
        <p:spPr bwMode="white">
          <a:xfrm>
            <a:off x="1957166" y="2435452"/>
            <a:ext cx="674818" cy="35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B8B63-5FD1-DDD5-94B9-71FC2DD1DE98}"/>
              </a:ext>
            </a:extLst>
          </p:cNvPr>
          <p:cNvSpPr/>
          <p:nvPr/>
        </p:nvSpPr>
        <p:spPr bwMode="white">
          <a:xfrm>
            <a:off x="2819433" y="3767570"/>
            <a:ext cx="665445" cy="35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B8A9F3-ACB6-2220-4DE9-4B17E1E4AE61}"/>
              </a:ext>
            </a:extLst>
          </p:cNvPr>
          <p:cNvSpPr/>
          <p:nvPr/>
        </p:nvSpPr>
        <p:spPr bwMode="white">
          <a:xfrm>
            <a:off x="2144615" y="5109068"/>
            <a:ext cx="281174" cy="34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3BAC97-232E-6D56-50D5-D9D89B5D7DAA}"/>
              </a:ext>
            </a:extLst>
          </p:cNvPr>
          <p:cNvSpPr/>
          <p:nvPr/>
        </p:nvSpPr>
        <p:spPr bwMode="white">
          <a:xfrm>
            <a:off x="3644211" y="5962749"/>
            <a:ext cx="5295446" cy="51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7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35F8B-DAE7-C6C9-A1CF-04C57F895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9003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D5F6F-B592-519F-0A89-42AC681D7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0BBE5-F1BC-EA5E-211D-939F8364AF12}"/>
              </a:ext>
            </a:extLst>
          </p:cNvPr>
          <p:cNvSpPr/>
          <p:nvPr/>
        </p:nvSpPr>
        <p:spPr bwMode="white">
          <a:xfrm>
            <a:off x="1177142" y="1229640"/>
            <a:ext cx="4704761" cy="45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C306E-CD7F-923F-C4B9-E7AA7C786274}"/>
              </a:ext>
            </a:extLst>
          </p:cNvPr>
          <p:cNvSpPr/>
          <p:nvPr/>
        </p:nvSpPr>
        <p:spPr bwMode="white">
          <a:xfrm>
            <a:off x="681904" y="2078898"/>
            <a:ext cx="3561904" cy="45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F1521-BB9D-9F56-EE87-F1625D3BA154}"/>
              </a:ext>
            </a:extLst>
          </p:cNvPr>
          <p:cNvSpPr/>
          <p:nvPr/>
        </p:nvSpPr>
        <p:spPr bwMode="white">
          <a:xfrm>
            <a:off x="681904" y="2975867"/>
            <a:ext cx="2180952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DACDC-A92D-5386-F792-EA2B7FA3BBA0}"/>
              </a:ext>
            </a:extLst>
          </p:cNvPr>
          <p:cNvSpPr/>
          <p:nvPr/>
        </p:nvSpPr>
        <p:spPr bwMode="white">
          <a:xfrm>
            <a:off x="681904" y="3767872"/>
            <a:ext cx="1895238" cy="44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7CF7C-1B54-C5CA-3FC9-DB66F462B26E}"/>
              </a:ext>
            </a:extLst>
          </p:cNvPr>
          <p:cNvSpPr/>
          <p:nvPr/>
        </p:nvSpPr>
        <p:spPr bwMode="white">
          <a:xfrm>
            <a:off x="681904" y="4598046"/>
            <a:ext cx="4495238" cy="45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4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8FA5E-935B-35F3-CFA5-51D31940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01651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2023-07-25T20:42:48Z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