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95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317C65-1DF4-B5D4-9804-C77D534A8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143" y="3095666"/>
            <a:ext cx="8085714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8FBA8-6A7A-5A02-0AD7-E7B7193A1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6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6484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B9D33-0029-122E-C6D4-4AA3C999A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B94E2-69E7-F238-D5AF-F34C359602DE}"/>
              </a:ext>
            </a:extLst>
          </p:cNvPr>
          <p:cNvSpPr/>
          <p:nvPr/>
        </p:nvSpPr>
        <p:spPr bwMode="white">
          <a:xfrm>
            <a:off x="681904" y="1095819"/>
            <a:ext cx="5685714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A2748B-1335-8D48-74A1-032B1C8AABB9}"/>
              </a:ext>
            </a:extLst>
          </p:cNvPr>
          <p:cNvSpPr/>
          <p:nvPr/>
        </p:nvSpPr>
        <p:spPr bwMode="white">
          <a:xfrm>
            <a:off x="681904" y="1981607"/>
            <a:ext cx="3600000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02E7C-531C-1574-7A3E-6D533646608D}"/>
              </a:ext>
            </a:extLst>
          </p:cNvPr>
          <p:cNvSpPr/>
          <p:nvPr/>
        </p:nvSpPr>
        <p:spPr bwMode="white">
          <a:xfrm>
            <a:off x="2358095" y="2800723"/>
            <a:ext cx="3095238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2F4A5-0758-80F2-3D18-03D01B963C40}"/>
              </a:ext>
            </a:extLst>
          </p:cNvPr>
          <p:cNvSpPr/>
          <p:nvPr/>
        </p:nvSpPr>
        <p:spPr bwMode="white">
          <a:xfrm>
            <a:off x="2586666" y="3686511"/>
            <a:ext cx="1695238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475A37-CF86-AFA4-1D40-5636C6F9E616}"/>
              </a:ext>
            </a:extLst>
          </p:cNvPr>
          <p:cNvSpPr/>
          <p:nvPr/>
        </p:nvSpPr>
        <p:spPr bwMode="white">
          <a:xfrm>
            <a:off x="681904" y="4467528"/>
            <a:ext cx="5904761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37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967A3-BCE9-8A99-6EE3-ECE708CC9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8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DDA8B5-2732-17C3-B345-BE04217A0F64}"/>
              </a:ext>
            </a:extLst>
          </p:cNvPr>
          <p:cNvSpPr/>
          <p:nvPr/>
        </p:nvSpPr>
        <p:spPr bwMode="white">
          <a:xfrm>
            <a:off x="1578425" y="4545412"/>
            <a:ext cx="2915246" cy="44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CC0E7-D180-A25A-6518-CC09A85B2FD9}"/>
              </a:ext>
            </a:extLst>
          </p:cNvPr>
          <p:cNvSpPr/>
          <p:nvPr/>
        </p:nvSpPr>
        <p:spPr bwMode="white">
          <a:xfrm>
            <a:off x="5896048" y="4545412"/>
            <a:ext cx="4592439" cy="44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B0299C-BC6D-C286-227D-384657F521AF}"/>
              </a:ext>
            </a:extLst>
          </p:cNvPr>
          <p:cNvSpPr/>
          <p:nvPr/>
        </p:nvSpPr>
        <p:spPr bwMode="white">
          <a:xfrm>
            <a:off x="2283863" y="5421748"/>
            <a:ext cx="1495869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26D59F-64E8-CC7F-ADC7-AF9B0C709625}"/>
              </a:ext>
            </a:extLst>
          </p:cNvPr>
          <p:cNvSpPr/>
          <p:nvPr/>
        </p:nvSpPr>
        <p:spPr bwMode="white">
          <a:xfrm>
            <a:off x="7799884" y="5421748"/>
            <a:ext cx="1249392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49F8B0-017F-21F6-1E85-162E2E5D1BEE}"/>
              </a:ext>
            </a:extLst>
          </p:cNvPr>
          <p:cNvSpPr/>
          <p:nvPr/>
        </p:nvSpPr>
        <p:spPr bwMode="white">
          <a:xfrm>
            <a:off x="2521843" y="6230020"/>
            <a:ext cx="1011412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5FF382-33C2-6EFB-426F-F63C1CBBD49D}"/>
              </a:ext>
            </a:extLst>
          </p:cNvPr>
          <p:cNvSpPr/>
          <p:nvPr/>
        </p:nvSpPr>
        <p:spPr bwMode="white">
          <a:xfrm>
            <a:off x="8037863" y="6238528"/>
            <a:ext cx="1019911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5A036-C503-0203-D897-BAD247E47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22073-1967-C425-A14E-2F39F533F152}"/>
              </a:ext>
            </a:extLst>
          </p:cNvPr>
          <p:cNvSpPr/>
          <p:nvPr/>
        </p:nvSpPr>
        <p:spPr bwMode="white">
          <a:xfrm>
            <a:off x="1005714" y="2020231"/>
            <a:ext cx="3542857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D1D396-C50A-A370-8827-3C0D1975350F}"/>
              </a:ext>
            </a:extLst>
          </p:cNvPr>
          <p:cNvSpPr/>
          <p:nvPr/>
        </p:nvSpPr>
        <p:spPr bwMode="white">
          <a:xfrm>
            <a:off x="5567619" y="2020231"/>
            <a:ext cx="4685714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9B5D6-C73A-7532-D637-7AC57A472050}"/>
              </a:ext>
            </a:extLst>
          </p:cNvPr>
          <p:cNvSpPr/>
          <p:nvPr/>
        </p:nvSpPr>
        <p:spPr bwMode="white">
          <a:xfrm>
            <a:off x="1805714" y="2992227"/>
            <a:ext cx="1676190" cy="3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74535B-F726-3676-5F74-B845650000C0}"/>
              </a:ext>
            </a:extLst>
          </p:cNvPr>
          <p:cNvSpPr/>
          <p:nvPr/>
        </p:nvSpPr>
        <p:spPr bwMode="white">
          <a:xfrm>
            <a:off x="6240017" y="2950955"/>
            <a:ext cx="3096344" cy="53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A8E03E-953B-AF23-6CDB-09FE20B34743}"/>
              </a:ext>
            </a:extLst>
          </p:cNvPr>
          <p:cNvSpPr/>
          <p:nvPr/>
        </p:nvSpPr>
        <p:spPr bwMode="white">
          <a:xfrm>
            <a:off x="2072380" y="3916576"/>
            <a:ext cx="1409523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80D09E-A4DB-3B8C-658F-F203AEA0D377}"/>
              </a:ext>
            </a:extLst>
          </p:cNvPr>
          <p:cNvSpPr/>
          <p:nvPr/>
        </p:nvSpPr>
        <p:spPr bwMode="white">
          <a:xfrm>
            <a:off x="7091428" y="3907046"/>
            <a:ext cx="1628572" cy="3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2DC75-7D0B-0C49-1A0E-86FA138A4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E54D0-E119-4AEF-A265-9494BFFFAF52}"/>
              </a:ext>
            </a:extLst>
          </p:cNvPr>
          <p:cNvSpPr/>
          <p:nvPr/>
        </p:nvSpPr>
        <p:spPr bwMode="white">
          <a:xfrm>
            <a:off x="1432404" y="3244941"/>
            <a:ext cx="3837109" cy="33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6E46FC-F222-E043-50C0-D25485127D5A}"/>
              </a:ext>
            </a:extLst>
          </p:cNvPr>
          <p:cNvSpPr/>
          <p:nvPr/>
        </p:nvSpPr>
        <p:spPr bwMode="white">
          <a:xfrm>
            <a:off x="1432404" y="3887294"/>
            <a:ext cx="2285337" cy="2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22383-A9FB-CB30-16E0-A959F475DE44}"/>
              </a:ext>
            </a:extLst>
          </p:cNvPr>
          <p:cNvSpPr/>
          <p:nvPr/>
        </p:nvSpPr>
        <p:spPr bwMode="white">
          <a:xfrm>
            <a:off x="2462216" y="4536705"/>
            <a:ext cx="1953822" cy="24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23E7A5-431E-3B40-D2A6-0AAA3E702E21}"/>
              </a:ext>
            </a:extLst>
          </p:cNvPr>
          <p:cNvSpPr/>
          <p:nvPr/>
        </p:nvSpPr>
        <p:spPr bwMode="white">
          <a:xfrm>
            <a:off x="2462216" y="5157882"/>
            <a:ext cx="1086240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9B583A-4DD7-5AFE-23E3-2B685EF6C4ED}"/>
              </a:ext>
            </a:extLst>
          </p:cNvPr>
          <p:cNvSpPr/>
          <p:nvPr/>
        </p:nvSpPr>
        <p:spPr bwMode="white">
          <a:xfrm>
            <a:off x="2631501" y="5786117"/>
            <a:ext cx="747672" cy="24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0F603E-93B7-8A74-C531-83659D922829}"/>
              </a:ext>
            </a:extLst>
          </p:cNvPr>
          <p:cNvSpPr/>
          <p:nvPr/>
        </p:nvSpPr>
        <p:spPr bwMode="white">
          <a:xfrm>
            <a:off x="1432404" y="6364941"/>
            <a:ext cx="3470326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0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D678F-6DA4-B328-9B7B-8D0D398D8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1711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45B9E-91BD-384B-0BD2-A34A2A6DBB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B25D4-13F4-3719-5B4E-2EFA02B38900}"/>
              </a:ext>
            </a:extLst>
          </p:cNvPr>
          <p:cNvSpPr/>
          <p:nvPr/>
        </p:nvSpPr>
        <p:spPr bwMode="white">
          <a:xfrm>
            <a:off x="681904" y="1105461"/>
            <a:ext cx="5676190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BB6B26-D555-F09F-332B-3B72729A3E6C}"/>
              </a:ext>
            </a:extLst>
          </p:cNvPr>
          <p:cNvSpPr/>
          <p:nvPr/>
        </p:nvSpPr>
        <p:spPr bwMode="white">
          <a:xfrm>
            <a:off x="681904" y="1963431"/>
            <a:ext cx="3828571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0E0217-E2D2-5532-A99A-E396CCE7A085}"/>
              </a:ext>
            </a:extLst>
          </p:cNvPr>
          <p:cNvSpPr/>
          <p:nvPr/>
        </p:nvSpPr>
        <p:spPr bwMode="white">
          <a:xfrm>
            <a:off x="1424761" y="2802335"/>
            <a:ext cx="3085714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8C78FA-73A9-D81C-EC7D-2F8AC9AAC6CE}"/>
              </a:ext>
            </a:extLst>
          </p:cNvPr>
          <p:cNvSpPr/>
          <p:nvPr/>
        </p:nvSpPr>
        <p:spPr bwMode="white">
          <a:xfrm>
            <a:off x="2815238" y="3688903"/>
            <a:ext cx="2161904" cy="3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2003F3-BE7B-93FD-7839-57FA689C6A6F}"/>
              </a:ext>
            </a:extLst>
          </p:cNvPr>
          <p:cNvSpPr/>
          <p:nvPr/>
        </p:nvSpPr>
        <p:spPr bwMode="white">
          <a:xfrm>
            <a:off x="3043809" y="4537340"/>
            <a:ext cx="1704761" cy="3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367D6F-30E5-447A-1B91-AC1F3AD62415}"/>
              </a:ext>
            </a:extLst>
          </p:cNvPr>
          <p:cNvSpPr/>
          <p:nvPr/>
        </p:nvSpPr>
        <p:spPr bwMode="white">
          <a:xfrm>
            <a:off x="681904" y="5309511"/>
            <a:ext cx="6134176" cy="5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42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6EF84-A89A-946F-817B-8DA26D55C6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2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AB53C-1191-1B5C-DDBA-1E831E95280A}"/>
              </a:ext>
            </a:extLst>
          </p:cNvPr>
          <p:cNvSpPr/>
          <p:nvPr/>
        </p:nvSpPr>
        <p:spPr bwMode="white">
          <a:xfrm>
            <a:off x="1593105" y="2177366"/>
            <a:ext cx="3621089" cy="130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6BA9CB-D8AC-4A15-3A02-63771903467A}"/>
              </a:ext>
            </a:extLst>
          </p:cNvPr>
          <p:cNvSpPr/>
          <p:nvPr/>
        </p:nvSpPr>
        <p:spPr bwMode="white">
          <a:xfrm>
            <a:off x="1611486" y="3833597"/>
            <a:ext cx="3547564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2E5165-E298-6DCC-76EE-EBF1F14FB303}"/>
              </a:ext>
            </a:extLst>
          </p:cNvPr>
          <p:cNvSpPr/>
          <p:nvPr/>
        </p:nvSpPr>
        <p:spPr bwMode="white">
          <a:xfrm>
            <a:off x="3192266" y="4670913"/>
            <a:ext cx="2067881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7D544C-8F16-A8C9-7C45-031B51E436AD}"/>
              </a:ext>
            </a:extLst>
          </p:cNvPr>
          <p:cNvSpPr/>
          <p:nvPr/>
        </p:nvSpPr>
        <p:spPr bwMode="white">
          <a:xfrm>
            <a:off x="3615033" y="5480626"/>
            <a:ext cx="1194775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0C55C5-AF21-B9E6-9370-6EB065CCDB3B}"/>
              </a:ext>
            </a:extLst>
          </p:cNvPr>
          <p:cNvSpPr/>
          <p:nvPr/>
        </p:nvSpPr>
        <p:spPr bwMode="white">
          <a:xfrm>
            <a:off x="1602295" y="6235130"/>
            <a:ext cx="3850854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8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19751-FFC7-CF64-F8EC-407C03946A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5015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FBE36-050F-0B5E-89DB-8F7BBD0C80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1CF89-F9E8-398D-69CD-BC749B713537}"/>
              </a:ext>
            </a:extLst>
          </p:cNvPr>
          <p:cNvSpPr/>
          <p:nvPr/>
        </p:nvSpPr>
        <p:spPr bwMode="white">
          <a:xfrm>
            <a:off x="681904" y="1153220"/>
            <a:ext cx="6152380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CE47F4-07F7-0A7E-1383-319B0467445D}"/>
              </a:ext>
            </a:extLst>
          </p:cNvPr>
          <p:cNvSpPr/>
          <p:nvPr/>
        </p:nvSpPr>
        <p:spPr bwMode="white">
          <a:xfrm>
            <a:off x="681904" y="2040249"/>
            <a:ext cx="3142857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9EEE9-B4D2-8145-94A7-73F183971D17}"/>
              </a:ext>
            </a:extLst>
          </p:cNvPr>
          <p:cNvSpPr/>
          <p:nvPr/>
        </p:nvSpPr>
        <p:spPr bwMode="white">
          <a:xfrm>
            <a:off x="1196190" y="2898663"/>
            <a:ext cx="2628571" cy="3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45FC1E-2BE1-24F1-AB84-3BC77105E8FD}"/>
              </a:ext>
            </a:extLst>
          </p:cNvPr>
          <p:cNvSpPr/>
          <p:nvPr/>
        </p:nvSpPr>
        <p:spPr bwMode="white">
          <a:xfrm>
            <a:off x="2358095" y="3747540"/>
            <a:ext cx="1704761" cy="3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ECC567-5F32-6655-2B34-C7E3A483BC37}"/>
              </a:ext>
            </a:extLst>
          </p:cNvPr>
          <p:cNvSpPr/>
          <p:nvPr/>
        </p:nvSpPr>
        <p:spPr bwMode="white">
          <a:xfrm>
            <a:off x="2586666" y="4586879"/>
            <a:ext cx="1238095" cy="3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B4647F-CB0C-B303-B2A9-32EBE0B55EFC}"/>
              </a:ext>
            </a:extLst>
          </p:cNvPr>
          <p:cNvSpPr/>
          <p:nvPr/>
        </p:nvSpPr>
        <p:spPr bwMode="white">
          <a:xfrm>
            <a:off x="681904" y="5359452"/>
            <a:ext cx="5904761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15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