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3200D-59BB-4980-AE65-D4C7005736F7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0C4F0-4C8D-49E3-B0F3-00407F3508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407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20C4F0-4C8D-49E3-B0F3-00407F3508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447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1C8B67-2C16-0490-9404-675397491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000" y="3095666"/>
            <a:ext cx="6600000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46686-19E8-3750-69D2-5DE5D8766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5685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52838-4B49-0AA7-84B0-AF4B9956E3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99F8E-5566-9AAA-C60E-83A7650EDA9B}"/>
              </a:ext>
            </a:extLst>
          </p:cNvPr>
          <p:cNvSpPr/>
          <p:nvPr/>
        </p:nvSpPr>
        <p:spPr bwMode="white">
          <a:xfrm>
            <a:off x="1377142" y="2091658"/>
            <a:ext cx="3285714" cy="44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0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204FE-5992-ACC3-FFDF-29A8E1D54B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F8A1EA-06BA-889E-02C9-57EC11F1B61A}"/>
              </a:ext>
            </a:extLst>
          </p:cNvPr>
          <p:cNvSpPr/>
          <p:nvPr/>
        </p:nvSpPr>
        <p:spPr bwMode="white">
          <a:xfrm>
            <a:off x="1396190" y="3051047"/>
            <a:ext cx="5028571" cy="46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54918-CFF0-B1E5-7FD7-A9C4317F69CD}"/>
              </a:ext>
            </a:extLst>
          </p:cNvPr>
          <p:cNvSpPr/>
          <p:nvPr/>
        </p:nvSpPr>
        <p:spPr bwMode="white">
          <a:xfrm>
            <a:off x="1443809" y="3937981"/>
            <a:ext cx="2723809" cy="4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82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6DA09-8BEF-A9BB-93EA-74E516ACB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BEE1F-9A79-A490-E7E6-F4B2BB096F26}"/>
              </a:ext>
            </a:extLst>
          </p:cNvPr>
          <p:cNvSpPr/>
          <p:nvPr/>
        </p:nvSpPr>
        <p:spPr bwMode="white">
          <a:xfrm>
            <a:off x="1386666" y="2956323"/>
            <a:ext cx="4914285" cy="45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4BF8B9-EA73-9C1A-403D-B649EB4308C7}"/>
              </a:ext>
            </a:extLst>
          </p:cNvPr>
          <p:cNvSpPr/>
          <p:nvPr/>
        </p:nvSpPr>
        <p:spPr bwMode="white">
          <a:xfrm>
            <a:off x="1434285" y="3843545"/>
            <a:ext cx="2733333" cy="45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4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B642C-0851-6FCF-4174-11600E0A4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7128D-7637-202E-D275-6FF5F7458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8BA13-42EE-943A-DC09-B58F4966BCAB}"/>
              </a:ext>
            </a:extLst>
          </p:cNvPr>
          <p:cNvSpPr/>
          <p:nvPr/>
        </p:nvSpPr>
        <p:spPr bwMode="white">
          <a:xfrm>
            <a:off x="6015238" y="1201080"/>
            <a:ext cx="552380" cy="49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90461-1502-3765-C45C-F46229D20167}"/>
              </a:ext>
            </a:extLst>
          </p:cNvPr>
          <p:cNvSpPr/>
          <p:nvPr/>
        </p:nvSpPr>
        <p:spPr bwMode="white">
          <a:xfrm>
            <a:off x="2196190" y="2136492"/>
            <a:ext cx="542857" cy="4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740C9C-F8B7-8ABF-0443-D78D1EA951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4"/>
          <a:stretch/>
        </p:blipFill>
        <p:spPr>
          <a:xfrm>
            <a:off x="841959" y="2922690"/>
            <a:ext cx="10556081" cy="29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205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4FFFF-C5AC-0485-68B5-700434E35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80B0B-1A7C-175E-7DD8-3DF760D07627}"/>
              </a:ext>
            </a:extLst>
          </p:cNvPr>
          <p:cNvSpPr/>
          <p:nvPr/>
        </p:nvSpPr>
        <p:spPr bwMode="white">
          <a:xfrm>
            <a:off x="3186666" y="1239537"/>
            <a:ext cx="542857" cy="49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7611A-E5A1-66B0-FF10-B8748942EDAC}"/>
              </a:ext>
            </a:extLst>
          </p:cNvPr>
          <p:cNvSpPr/>
          <p:nvPr/>
        </p:nvSpPr>
        <p:spPr bwMode="white">
          <a:xfrm>
            <a:off x="9167619" y="1258647"/>
            <a:ext cx="542857" cy="45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B9B4E6-C1E0-44CA-466C-9D28A5823D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4"/>
          <a:stretch/>
        </p:blipFill>
        <p:spPr>
          <a:xfrm>
            <a:off x="841959" y="2922690"/>
            <a:ext cx="10556081" cy="29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13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8CD62-B4E4-0EB8-7BD9-D904AE125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8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175FE-2CDB-BB01-805D-0AFC1A92A80C}"/>
              </a:ext>
            </a:extLst>
          </p:cNvPr>
          <p:cNvSpPr/>
          <p:nvPr/>
        </p:nvSpPr>
        <p:spPr bwMode="white">
          <a:xfrm>
            <a:off x="5415238" y="1240206"/>
            <a:ext cx="542857" cy="49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B1070E-6071-BE78-0531-BDF1D78B7D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4"/>
          <a:stretch/>
        </p:blipFill>
        <p:spPr>
          <a:xfrm>
            <a:off x="817959" y="1947345"/>
            <a:ext cx="10556081" cy="29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99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18556-C6DB-F26B-DD44-D920C2E199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6"/>
          <a:stretch/>
        </p:blipFill>
        <p:spPr>
          <a:xfrm>
            <a:off x="720000" y="972000"/>
            <a:ext cx="5128037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3A29A9-CFEE-4012-667A-DD3967C00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017187"/>
            <a:ext cx="4111941" cy="460048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776FAFC-1E3C-2CEC-043E-5D0A8A476E5C}"/>
              </a:ext>
            </a:extLst>
          </p:cNvPr>
          <p:cNvCxnSpPr/>
          <p:nvPr/>
        </p:nvCxnSpPr>
        <p:spPr>
          <a:xfrm>
            <a:off x="2671555" y="2305219"/>
            <a:ext cx="1152128" cy="10081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5D91E0C-949F-04A9-4E50-6381438851CF}"/>
              </a:ext>
            </a:extLst>
          </p:cNvPr>
          <p:cNvCxnSpPr/>
          <p:nvPr/>
        </p:nvCxnSpPr>
        <p:spPr>
          <a:xfrm>
            <a:off x="2667939" y="3309319"/>
            <a:ext cx="1152128" cy="10081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0306421-87FF-3440-1A2E-599426963C21}"/>
              </a:ext>
            </a:extLst>
          </p:cNvPr>
          <p:cNvCxnSpPr>
            <a:cxnSpLocks/>
          </p:cNvCxnSpPr>
          <p:nvPr/>
        </p:nvCxnSpPr>
        <p:spPr>
          <a:xfrm flipV="1">
            <a:off x="2654545" y="2449235"/>
            <a:ext cx="1165522" cy="186418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1C25A73-C431-D44F-DB91-1F3000E9CE3F}"/>
              </a:ext>
            </a:extLst>
          </p:cNvPr>
          <p:cNvCxnSpPr/>
          <p:nvPr/>
        </p:nvCxnSpPr>
        <p:spPr>
          <a:xfrm>
            <a:off x="2654545" y="5173503"/>
            <a:ext cx="1152128" cy="10081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17DBA9B-28CC-EC30-FAF1-31CCFB7DF9B1}"/>
              </a:ext>
            </a:extLst>
          </p:cNvPr>
          <p:cNvCxnSpPr>
            <a:cxnSpLocks/>
          </p:cNvCxnSpPr>
          <p:nvPr/>
        </p:nvCxnSpPr>
        <p:spPr>
          <a:xfrm flipV="1">
            <a:off x="2654545" y="5329555"/>
            <a:ext cx="1165522" cy="828961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0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25525-9BC6-ED16-F8DC-2F4B03704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0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85CAF4-D17B-3AB5-DD5E-915AEF09901F}"/>
              </a:ext>
            </a:extLst>
          </p:cNvPr>
          <p:cNvSpPr/>
          <p:nvPr/>
        </p:nvSpPr>
        <p:spPr bwMode="white">
          <a:xfrm>
            <a:off x="6455030" y="2850965"/>
            <a:ext cx="388376" cy="2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737030-C2DE-AD21-2062-05D252F381A1}"/>
              </a:ext>
            </a:extLst>
          </p:cNvPr>
          <p:cNvSpPr/>
          <p:nvPr/>
        </p:nvSpPr>
        <p:spPr bwMode="white">
          <a:xfrm>
            <a:off x="6545652" y="3576634"/>
            <a:ext cx="213607" cy="26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C8B19-C773-1AFD-6BFE-0C00BF98C112}"/>
              </a:ext>
            </a:extLst>
          </p:cNvPr>
          <p:cNvSpPr/>
          <p:nvPr/>
        </p:nvSpPr>
        <p:spPr bwMode="white">
          <a:xfrm>
            <a:off x="6455030" y="4308782"/>
            <a:ext cx="394849" cy="25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5DD521-B892-ED28-CA4E-099CAD02067C}"/>
              </a:ext>
            </a:extLst>
          </p:cNvPr>
          <p:cNvSpPr/>
          <p:nvPr/>
        </p:nvSpPr>
        <p:spPr bwMode="white">
          <a:xfrm>
            <a:off x="1794509" y="6330290"/>
            <a:ext cx="3825511" cy="31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4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E6CB8-6B35-6B35-80D2-225FE4DD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50668-F68A-9BEF-4CC4-0451523EE5CC}"/>
              </a:ext>
            </a:extLst>
          </p:cNvPr>
          <p:cNvSpPr/>
          <p:nvPr/>
        </p:nvSpPr>
        <p:spPr bwMode="white">
          <a:xfrm>
            <a:off x="1377142" y="2997866"/>
            <a:ext cx="4923809" cy="44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8D587-6355-8367-9130-A27FF75BA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7AC18-B8AE-DCF5-7771-CB78CBBE21E3}"/>
              </a:ext>
            </a:extLst>
          </p:cNvPr>
          <p:cNvSpPr/>
          <p:nvPr/>
        </p:nvSpPr>
        <p:spPr bwMode="white">
          <a:xfrm>
            <a:off x="1596413" y="6174285"/>
            <a:ext cx="1369396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