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7" autoAdjust="0"/>
    <p:restoredTop sz="94660"/>
  </p:normalViewPr>
  <p:slideViewPr>
    <p:cSldViewPr showGuides="1">
      <p:cViewPr>
        <p:scale>
          <a:sx n="66" d="100"/>
          <a:sy n="66" d="100"/>
        </p:scale>
        <p:origin x="264" y="-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EC218B5-3E16-9805-6180-69B2E88E0C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428" y="3081381"/>
            <a:ext cx="6057143" cy="6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A2BF0-5483-E2E9-4EB0-93CFB54844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3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9EAC20-8E62-E6CD-FC6B-C83E1FFA80EA}"/>
              </a:ext>
            </a:extLst>
          </p:cNvPr>
          <p:cNvSpPr/>
          <p:nvPr/>
        </p:nvSpPr>
        <p:spPr bwMode="white">
          <a:xfrm>
            <a:off x="2024761" y="1257853"/>
            <a:ext cx="514285" cy="4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017BA5-D584-9B75-6494-55550121ED02}"/>
              </a:ext>
            </a:extLst>
          </p:cNvPr>
          <p:cNvSpPr/>
          <p:nvPr/>
        </p:nvSpPr>
        <p:spPr bwMode="white">
          <a:xfrm>
            <a:off x="5529523" y="1305495"/>
            <a:ext cx="571428" cy="37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07FB1B-CAE3-5199-5A97-CACA97DE3772}"/>
              </a:ext>
            </a:extLst>
          </p:cNvPr>
          <p:cNvSpPr/>
          <p:nvPr/>
        </p:nvSpPr>
        <p:spPr bwMode="white">
          <a:xfrm>
            <a:off x="4215238" y="2715707"/>
            <a:ext cx="485714" cy="6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4E7351-B319-6740-2053-E32B277B7843}"/>
              </a:ext>
            </a:extLst>
          </p:cNvPr>
          <p:cNvSpPr/>
          <p:nvPr/>
        </p:nvSpPr>
        <p:spPr bwMode="white">
          <a:xfrm>
            <a:off x="5815238" y="2582309"/>
            <a:ext cx="828571" cy="3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40FB10-E0EC-E1A9-62A4-7FEC570EC6D8}"/>
              </a:ext>
            </a:extLst>
          </p:cNvPr>
          <p:cNvSpPr/>
          <p:nvPr/>
        </p:nvSpPr>
        <p:spPr bwMode="white">
          <a:xfrm>
            <a:off x="3434285" y="3821008"/>
            <a:ext cx="438095" cy="3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56704A-646F-929D-C801-BCAF0F275486}"/>
              </a:ext>
            </a:extLst>
          </p:cNvPr>
          <p:cNvSpPr/>
          <p:nvPr/>
        </p:nvSpPr>
        <p:spPr bwMode="white">
          <a:xfrm>
            <a:off x="4986666" y="3849593"/>
            <a:ext cx="571428" cy="3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11DDE8-64D9-44CD-B094-E84C8A86241B}"/>
              </a:ext>
            </a:extLst>
          </p:cNvPr>
          <p:cNvSpPr/>
          <p:nvPr/>
        </p:nvSpPr>
        <p:spPr bwMode="white">
          <a:xfrm>
            <a:off x="2034285" y="5085185"/>
            <a:ext cx="48571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1C0137D-0B62-9592-3190-0DFBEC06252E}"/>
              </a:ext>
            </a:extLst>
          </p:cNvPr>
          <p:cNvSpPr/>
          <p:nvPr/>
        </p:nvSpPr>
        <p:spPr bwMode="white">
          <a:xfrm>
            <a:off x="3605714" y="5116878"/>
            <a:ext cx="590476" cy="3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66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B2938A-9AF6-157B-C066-BB04F16316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7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EA6594-E8E3-3181-BDF0-699092687271}"/>
              </a:ext>
            </a:extLst>
          </p:cNvPr>
          <p:cNvSpPr/>
          <p:nvPr/>
        </p:nvSpPr>
        <p:spPr bwMode="white">
          <a:xfrm>
            <a:off x="4448253" y="4867873"/>
            <a:ext cx="157460" cy="19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5BE073-193A-B105-2C27-0FA9797C352C}"/>
              </a:ext>
            </a:extLst>
          </p:cNvPr>
          <p:cNvSpPr/>
          <p:nvPr/>
        </p:nvSpPr>
        <p:spPr bwMode="white">
          <a:xfrm>
            <a:off x="4295800" y="5733256"/>
            <a:ext cx="792088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8A6E41-5040-F871-42B0-329C0EBC2DC8}"/>
              </a:ext>
            </a:extLst>
          </p:cNvPr>
          <p:cNvSpPr/>
          <p:nvPr/>
        </p:nvSpPr>
        <p:spPr bwMode="white">
          <a:xfrm>
            <a:off x="2063552" y="6237312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36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58E5BE-4947-88BA-0167-2056F24715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97A258-ECC9-C047-9D91-E48014E42BB5}"/>
              </a:ext>
            </a:extLst>
          </p:cNvPr>
          <p:cNvSpPr/>
          <p:nvPr/>
        </p:nvSpPr>
        <p:spPr bwMode="white">
          <a:xfrm>
            <a:off x="9348571" y="2498070"/>
            <a:ext cx="580952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C69C19-1A95-2FCA-FD60-11A301532F34}"/>
              </a:ext>
            </a:extLst>
          </p:cNvPr>
          <p:cNvSpPr/>
          <p:nvPr/>
        </p:nvSpPr>
        <p:spPr bwMode="white">
          <a:xfrm>
            <a:off x="9824761" y="3480478"/>
            <a:ext cx="304761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C18B9E-B6CD-98C6-BBF7-1770D4A27214}"/>
              </a:ext>
            </a:extLst>
          </p:cNvPr>
          <p:cNvSpPr/>
          <p:nvPr/>
        </p:nvSpPr>
        <p:spPr bwMode="white">
          <a:xfrm>
            <a:off x="3139047" y="5426217"/>
            <a:ext cx="1361904" cy="40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78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B4402B-1BFA-4A7B-9BB6-CEF56C358C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8336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C25473-5373-A22E-ADF8-C7EFF46C0A73}"/>
              </a:ext>
            </a:extLst>
          </p:cNvPr>
          <p:cNvSpPr/>
          <p:nvPr/>
        </p:nvSpPr>
        <p:spPr bwMode="white">
          <a:xfrm>
            <a:off x="5277840" y="3684707"/>
            <a:ext cx="581304" cy="27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9A9607-D2FA-0F8F-3DEA-EF03E1FC1C3F}"/>
              </a:ext>
            </a:extLst>
          </p:cNvPr>
          <p:cNvSpPr/>
          <p:nvPr/>
        </p:nvSpPr>
        <p:spPr bwMode="white">
          <a:xfrm>
            <a:off x="3503060" y="5424546"/>
            <a:ext cx="144040" cy="205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F471C3-F807-88F3-8AE6-5E8C2BFB19A7}"/>
              </a:ext>
            </a:extLst>
          </p:cNvPr>
          <p:cNvSpPr/>
          <p:nvPr/>
        </p:nvSpPr>
        <p:spPr bwMode="white">
          <a:xfrm>
            <a:off x="6208956" y="5403957"/>
            <a:ext cx="288080" cy="25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61D1E6-0CB0-8892-555A-DA6112BA0229}"/>
              </a:ext>
            </a:extLst>
          </p:cNvPr>
          <p:cNvSpPr/>
          <p:nvPr/>
        </p:nvSpPr>
        <p:spPr bwMode="white">
          <a:xfrm>
            <a:off x="1599673" y="5867227"/>
            <a:ext cx="308657" cy="27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D6E8F7-C133-F153-216B-AF33700D40BB}"/>
              </a:ext>
            </a:extLst>
          </p:cNvPr>
          <p:cNvSpPr/>
          <p:nvPr/>
        </p:nvSpPr>
        <p:spPr bwMode="white">
          <a:xfrm>
            <a:off x="4624515" y="5908407"/>
            <a:ext cx="164617" cy="205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20A234-8392-4700-75ED-6CCCCF0FAE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0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AC98BD-88E2-57BE-E776-EFE8BEA6D846}"/>
              </a:ext>
            </a:extLst>
          </p:cNvPr>
          <p:cNvSpPr/>
          <p:nvPr/>
        </p:nvSpPr>
        <p:spPr bwMode="white">
          <a:xfrm>
            <a:off x="6415238" y="1429469"/>
            <a:ext cx="1952380" cy="46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99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0BD686-57EF-4FD5-BE74-8C32098B98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7DE9DB-B326-8D8D-8316-2145DA0ABFEE}"/>
              </a:ext>
            </a:extLst>
          </p:cNvPr>
          <p:cNvSpPr/>
          <p:nvPr/>
        </p:nvSpPr>
        <p:spPr bwMode="white">
          <a:xfrm>
            <a:off x="7300952" y="4137817"/>
            <a:ext cx="314285" cy="381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C7B98E-0252-7F77-22C1-470B460ACDFA}"/>
              </a:ext>
            </a:extLst>
          </p:cNvPr>
          <p:cNvSpPr/>
          <p:nvPr/>
        </p:nvSpPr>
        <p:spPr bwMode="white">
          <a:xfrm>
            <a:off x="3815238" y="4967413"/>
            <a:ext cx="1095238" cy="50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26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97E50-8DCF-BA03-1839-1BA7467943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7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F74296-22F9-5A0E-6B2F-1E3EFDCFC074}"/>
              </a:ext>
            </a:extLst>
          </p:cNvPr>
          <p:cNvSpPr/>
          <p:nvPr/>
        </p:nvSpPr>
        <p:spPr bwMode="white">
          <a:xfrm>
            <a:off x="1577142" y="3747979"/>
            <a:ext cx="542857" cy="45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21FB4B-CCD2-9950-D297-44D2256A00D8}"/>
              </a:ext>
            </a:extLst>
          </p:cNvPr>
          <p:cNvSpPr/>
          <p:nvPr/>
        </p:nvSpPr>
        <p:spPr bwMode="white">
          <a:xfrm>
            <a:off x="1586666" y="4606529"/>
            <a:ext cx="1076190" cy="50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AA7051-B5DD-63F0-678C-4CA23AA1DAF3}"/>
              </a:ext>
            </a:extLst>
          </p:cNvPr>
          <p:cNvSpPr/>
          <p:nvPr/>
        </p:nvSpPr>
        <p:spPr bwMode="white">
          <a:xfrm>
            <a:off x="7510476" y="4682844"/>
            <a:ext cx="314284" cy="37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98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8993B3-D112-4A04-7CB4-471E957B5A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9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7CCFCA-A6CF-8291-BEB4-54933F00CFC4}"/>
              </a:ext>
            </a:extLst>
          </p:cNvPr>
          <p:cNvSpPr/>
          <p:nvPr/>
        </p:nvSpPr>
        <p:spPr bwMode="white">
          <a:xfrm>
            <a:off x="8053333" y="1238946"/>
            <a:ext cx="1952380" cy="47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C12BB8-D4C9-62B9-C560-884F4BB4D66C}"/>
              </a:ext>
            </a:extLst>
          </p:cNvPr>
          <p:cNvSpPr/>
          <p:nvPr/>
        </p:nvSpPr>
        <p:spPr bwMode="white">
          <a:xfrm>
            <a:off x="5500952" y="2039784"/>
            <a:ext cx="304761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801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7BEEA0-B086-1A50-5F85-B846B3F47B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40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1BE4CC-7B73-BA42-7903-4456AB82B174}"/>
              </a:ext>
            </a:extLst>
          </p:cNvPr>
          <p:cNvSpPr/>
          <p:nvPr/>
        </p:nvSpPr>
        <p:spPr bwMode="white">
          <a:xfrm>
            <a:off x="5905352" y="4193109"/>
            <a:ext cx="448649" cy="6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1BD193-D7D0-378C-12EA-93762800285E}"/>
              </a:ext>
            </a:extLst>
          </p:cNvPr>
          <p:cNvSpPr/>
          <p:nvPr/>
        </p:nvSpPr>
        <p:spPr bwMode="white">
          <a:xfrm>
            <a:off x="6811279" y="4072209"/>
            <a:ext cx="526299" cy="34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4F8ECF-579D-9DA8-DEDE-CE5194A84529}"/>
              </a:ext>
            </a:extLst>
          </p:cNvPr>
          <p:cNvSpPr/>
          <p:nvPr/>
        </p:nvSpPr>
        <p:spPr bwMode="white">
          <a:xfrm>
            <a:off x="6388513" y="6067052"/>
            <a:ext cx="457277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B07B29-2E0B-89E3-14D8-843A60176CD2}"/>
              </a:ext>
            </a:extLst>
          </p:cNvPr>
          <p:cNvSpPr/>
          <p:nvPr/>
        </p:nvSpPr>
        <p:spPr bwMode="white">
          <a:xfrm>
            <a:off x="7303068" y="6110230"/>
            <a:ext cx="759252" cy="37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42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78802C-C563-2C71-EF64-9A57716DCE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1C7860-6EDF-4185-0087-6003019FA479}"/>
              </a:ext>
            </a:extLst>
          </p:cNvPr>
          <p:cNvSpPr/>
          <p:nvPr/>
        </p:nvSpPr>
        <p:spPr bwMode="white">
          <a:xfrm>
            <a:off x="5529523" y="2276872"/>
            <a:ext cx="485714" cy="45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91427D-547F-63DE-6B79-133FEDE804BD}"/>
              </a:ext>
            </a:extLst>
          </p:cNvPr>
          <p:cNvSpPr/>
          <p:nvPr/>
        </p:nvSpPr>
        <p:spPr bwMode="white">
          <a:xfrm>
            <a:off x="6529523" y="2317173"/>
            <a:ext cx="847619" cy="41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B1EB0F-09CD-0AFD-F148-A2FDC142F4CB}"/>
              </a:ext>
            </a:extLst>
          </p:cNvPr>
          <p:cNvSpPr/>
          <p:nvPr/>
        </p:nvSpPr>
        <p:spPr bwMode="white">
          <a:xfrm>
            <a:off x="5548571" y="4721313"/>
            <a:ext cx="438095" cy="3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216DD0-4FAD-D3DC-912B-DE622EC36FF5}"/>
              </a:ext>
            </a:extLst>
          </p:cNvPr>
          <p:cNvSpPr/>
          <p:nvPr/>
        </p:nvSpPr>
        <p:spPr bwMode="white">
          <a:xfrm>
            <a:off x="6548571" y="4659704"/>
            <a:ext cx="847619" cy="56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22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EF9BFC-7B56-4E6B-8315-F5B5E76278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AEDA7C-2086-5CCA-D0D9-2E425FDBA57A}"/>
              </a:ext>
            </a:extLst>
          </p:cNvPr>
          <p:cNvSpPr/>
          <p:nvPr/>
        </p:nvSpPr>
        <p:spPr bwMode="white">
          <a:xfrm>
            <a:off x="5586666" y="2535644"/>
            <a:ext cx="323809" cy="27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5E7BFD-C6E4-9178-FA17-806EA5D49F16}"/>
              </a:ext>
            </a:extLst>
          </p:cNvPr>
          <p:cNvSpPr/>
          <p:nvPr/>
        </p:nvSpPr>
        <p:spPr bwMode="white">
          <a:xfrm>
            <a:off x="5567619" y="3393742"/>
            <a:ext cx="314285" cy="39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2BA43B-1CE2-74AD-4D86-0991C2D71B02}"/>
              </a:ext>
            </a:extLst>
          </p:cNvPr>
          <p:cNvSpPr/>
          <p:nvPr/>
        </p:nvSpPr>
        <p:spPr bwMode="white">
          <a:xfrm>
            <a:off x="5720000" y="4490201"/>
            <a:ext cx="457142" cy="25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CEB93B-80BC-FF7E-4C9D-99109C4F30C3}"/>
              </a:ext>
            </a:extLst>
          </p:cNvPr>
          <p:cNvSpPr/>
          <p:nvPr/>
        </p:nvSpPr>
        <p:spPr bwMode="white">
          <a:xfrm>
            <a:off x="5596190" y="5462711"/>
            <a:ext cx="323809" cy="26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77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