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7375" y="2642870"/>
            <a:ext cx="8477250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150"/>
            <a:ext cx="5999480" cy="8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78425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83"/>
          <a:stretch>
            <a:fillRect/>
          </a:stretch>
        </p:blipFill>
        <p:spPr>
          <a:xfrm>
            <a:off x="695325" y="2637155"/>
            <a:ext cx="8897620" cy="398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9330" y="1132840"/>
            <a:ext cx="118364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4760" y="2069465"/>
            <a:ext cx="16573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4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8090" y="5356860"/>
            <a:ext cx="66611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9525" y="5356860"/>
            <a:ext cx="6559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2705" y="5356860"/>
            <a:ext cx="6559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3985" y="5356860"/>
            <a:ext cx="66611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8725" y="6017895"/>
            <a:ext cx="6559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1905" y="6017895"/>
            <a:ext cx="6559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6995" y="6017895"/>
            <a:ext cx="61341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4620" y="6017895"/>
            <a:ext cx="65595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1360" y="1052830"/>
            <a:ext cx="101282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610" y="2162810"/>
            <a:ext cx="70104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05" y="2839085"/>
            <a:ext cx="92837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4035" y="2905125"/>
            <a:ext cx="71755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2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6285" y="1061085"/>
            <a:ext cx="7899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3395" y="3552825"/>
            <a:ext cx="15811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6570" y="4377690"/>
            <a:ext cx="15671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2615" y="6116955"/>
            <a:ext cx="8585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853055"/>
            <a:ext cx="733234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