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7" r:id="rId10"/>
    <p:sldId id="325" r:id="rId11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4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11.png"/><Relationship Id="rId2" Type="http://schemas.openxmlformats.org/officeDocument/2006/relationships/tags" Target="../tags/tag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76120" y="2909570"/>
            <a:ext cx="8239125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723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716270" y="4008755"/>
            <a:ext cx="62103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61000" y="4750435"/>
            <a:ext cx="96266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18330" y="5485130"/>
            <a:ext cx="99822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84631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39920" y="989330"/>
            <a:ext cx="58166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75510" y="1706245"/>
            <a:ext cx="97917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27825" y="1716405"/>
            <a:ext cx="97917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078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11045" y="6109335"/>
            <a:ext cx="75247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29350" y="6109335"/>
            <a:ext cx="76390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669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84040" y="5661660"/>
            <a:ext cx="46228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62670" y="5657215"/>
            <a:ext cx="46228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5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60115" y="4448175"/>
            <a:ext cx="74803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76615" y="4461510"/>
            <a:ext cx="72517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836745"/>
            <a:ext cx="105731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37335" y="2982595"/>
            <a:ext cx="4459605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7810" y="3907790"/>
            <a:ext cx="465963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37335" y="4727575"/>
            <a:ext cx="356171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737"/>
          <a:stretch>
            <a:fillRect/>
          </a:stretch>
        </p:blipFill>
        <p:spPr>
          <a:xfrm>
            <a:off x="551180" y="692785"/>
            <a:ext cx="5212715" cy="825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95" y="4437380"/>
            <a:ext cx="5685155" cy="2252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60"/>
          <a:stretch>
            <a:fillRect/>
          </a:stretch>
        </p:blipFill>
        <p:spPr>
          <a:xfrm>
            <a:off x="479425" y="1340485"/>
            <a:ext cx="8746490" cy="3888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298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625" y="1010920"/>
            <a:ext cx="525589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2625" y="1815465"/>
            <a:ext cx="624459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2625" y="2642235"/>
            <a:ext cx="624459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2625" y="3460115"/>
            <a:ext cx="649605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2625" y="4284345"/>
            <a:ext cx="1044067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3570" y="5208270"/>
            <a:ext cx="10342245" cy="1381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62</cp:revision>
  <dcterms:created xsi:type="dcterms:W3CDTF">2015-09-16T06:44:00Z</dcterms:created>
  <dcterms:modified xsi:type="dcterms:W3CDTF">2023-07-10T06:55:31Z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