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14420" y="2928620"/>
            <a:ext cx="49625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142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057910"/>
            <a:ext cx="8714105" cy="34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4559935"/>
            <a:ext cx="982154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5423535"/>
            <a:ext cx="311848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02935" y="4951730"/>
            <a:ext cx="9296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5060" y="2089150"/>
            <a:ext cx="9398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5850" y="3015615"/>
            <a:ext cx="5422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6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3715" y="208788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2125" y="208788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9900" y="2078355"/>
            <a:ext cx="5041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7675" y="208788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5290" y="2087880"/>
            <a:ext cx="5168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3860" y="208788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71635" y="208788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3715" y="282321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51250" y="2813685"/>
            <a:ext cx="5041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7675" y="282321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93305" y="2813685"/>
            <a:ext cx="5168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71635" y="282321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83715" y="3540760"/>
            <a:ext cx="5041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79900" y="3540760"/>
            <a:ext cx="5041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65290" y="3540760"/>
            <a:ext cx="51689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71635" y="3549650"/>
            <a:ext cx="5041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4437380"/>
            <a:ext cx="9986010" cy="216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0685" y="3983355"/>
            <a:ext cx="7607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1635" y="3983355"/>
            <a:ext cx="70104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3690" y="3985260"/>
            <a:ext cx="6883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8935" y="3983355"/>
            <a:ext cx="4222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7340" y="3983355"/>
            <a:ext cx="4222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9920" y="4956175"/>
            <a:ext cx="2654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1970" y="4956175"/>
            <a:ext cx="39814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89420" y="4954905"/>
            <a:ext cx="4222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85125" y="4956175"/>
            <a:ext cx="44704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97340" y="4954905"/>
            <a:ext cx="4222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97985" y="5908040"/>
            <a:ext cx="7848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10200" y="5906135"/>
            <a:ext cx="7607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19240" y="5906135"/>
            <a:ext cx="7493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27645" y="5906135"/>
            <a:ext cx="7493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23985" y="5908040"/>
            <a:ext cx="7727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9630" y="1203960"/>
            <a:ext cx="11766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4720" y="2118995"/>
            <a:ext cx="6781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0590" y="3034030"/>
            <a:ext cx="7385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9210" y="3960495"/>
            <a:ext cx="4375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0830" y="4874260"/>
            <a:ext cx="123825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6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3985" y="5990590"/>
            <a:ext cx="55181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