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4" r:id="rId3"/>
    <p:sldId id="343" r:id="rId4"/>
    <p:sldId id="342" r:id="rId6"/>
    <p:sldId id="340" r:id="rId7"/>
    <p:sldId id="339" r:id="rId8"/>
    <p:sldId id="336" r:id="rId9"/>
    <p:sldId id="333" r:id="rId10"/>
    <p:sldId id="332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36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../media/image10.png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image" Target="../media/image13.png"/><Relationship Id="rId4" Type="http://schemas.openxmlformats.org/officeDocument/2006/relationships/tags" Target="../tags/tag15.xml"/><Relationship Id="rId3" Type="http://schemas.openxmlformats.org/officeDocument/2006/relationships/image" Target="../media/image12.png"/><Relationship Id="rId2" Type="http://schemas.openxmlformats.org/officeDocument/2006/relationships/tags" Target="../tags/tag14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16.png"/><Relationship Id="rId2" Type="http://schemas.openxmlformats.org/officeDocument/2006/relationships/tags" Target="../tags/tag28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18.png"/><Relationship Id="rId2" Type="http://schemas.openxmlformats.org/officeDocument/2006/relationships/tags" Target="../tags/tag3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 b="55541"/>
          <a:stretch>
            <a:fillRect/>
          </a:stretch>
        </p:blipFill>
        <p:spPr>
          <a:xfrm>
            <a:off x="3515995" y="3028633"/>
            <a:ext cx="5160010" cy="8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465" y="2082165"/>
            <a:ext cx="877125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465" y="2463165"/>
            <a:ext cx="91465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2914650"/>
            <a:ext cx="920623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962785"/>
            <a:ext cx="609092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2431415"/>
            <a:ext cx="144399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2830830"/>
            <a:ext cx="631507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328035"/>
            <a:ext cx="554355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" y="4424045"/>
            <a:ext cx="879030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465" y="4869180"/>
            <a:ext cx="890778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5333365"/>
            <a:ext cx="895223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25"/>
          <a:stretch>
            <a:fillRect/>
          </a:stretch>
        </p:blipFill>
        <p:spPr>
          <a:xfrm>
            <a:off x="695325" y="1124770"/>
            <a:ext cx="10800080" cy="230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650" y="2225040"/>
            <a:ext cx="944435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650" y="2651760"/>
            <a:ext cx="892111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3110230"/>
            <a:ext cx="943483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55" y="1445895"/>
            <a:ext cx="95313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145" y="1445895"/>
            <a:ext cx="128143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2305" y="1936115"/>
            <a:ext cx="68834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520" y="1936115"/>
            <a:ext cx="68834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2580" y="2403475"/>
            <a:ext cx="69850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3295" y="2403475"/>
            <a:ext cx="67691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1605" y="2870835"/>
            <a:ext cx="68834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34330" y="2870835"/>
            <a:ext cx="69850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00845" y="2870835"/>
            <a:ext cx="68834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9740" y="4004945"/>
            <a:ext cx="353060" cy="279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2"/>
            </p:custDataLst>
          </p:nvPr>
        </p:nvSpPr>
        <p:spPr>
          <a:xfrm>
            <a:off x="8272145" y="4004945"/>
            <a:ext cx="353060" cy="279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3"/>
            </p:custDataLst>
          </p:nvPr>
        </p:nvSpPr>
        <p:spPr>
          <a:xfrm>
            <a:off x="2999740" y="4653280"/>
            <a:ext cx="353060" cy="279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4"/>
            </p:custDataLst>
          </p:nvPr>
        </p:nvSpPr>
        <p:spPr>
          <a:xfrm>
            <a:off x="8400415" y="4653280"/>
            <a:ext cx="353060" cy="279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5" grpId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6905"/>
            <a:ext cx="10800000" cy="315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355" y="1433830"/>
            <a:ext cx="63690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380" y="1888490"/>
            <a:ext cx="79629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4280" y="2355850"/>
            <a:ext cx="94551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980" y="3281680"/>
            <a:ext cx="172085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272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282190" y="4499610"/>
            <a:ext cx="70421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691245" y="5434965"/>
            <a:ext cx="69278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4415155" y="6360160"/>
            <a:ext cx="70421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705" y="1525905"/>
            <a:ext cx="33274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9275" y="1993265"/>
            <a:ext cx="345440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5460" y="2403475"/>
            <a:ext cx="3949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7525" y="2937510"/>
            <a:ext cx="38100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77525" y="3458845"/>
            <a:ext cx="38100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8020" y="1465580"/>
            <a:ext cx="45847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20435"/>
            <a:ext cx="10800000" cy="186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274310" y="2457450"/>
            <a:ext cx="44069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855460" y="3384550"/>
            <a:ext cx="44069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364805"/>
            <a:ext cx="10800000" cy="188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6170930" y="4375150"/>
            <a:ext cx="44704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6167120" y="5299710"/>
            <a:ext cx="46482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610"/>
            <a:ext cx="10800000" cy="185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840" y="1837690"/>
            <a:ext cx="51625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80" y="1837690"/>
            <a:ext cx="7150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545" y="1837690"/>
            <a:ext cx="5499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9120" y="1837690"/>
            <a:ext cx="7042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655" y="2308225"/>
            <a:ext cx="51625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6730" y="2308225"/>
            <a:ext cx="69215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6420" y="2308225"/>
            <a:ext cx="70421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3370" y="2308225"/>
            <a:ext cx="72580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780480"/>
            <a:ext cx="10800000" cy="221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9"/>
          <a:stretch>
            <a:fillRect/>
          </a:stretch>
        </p:blipFill>
        <p:spPr>
          <a:xfrm>
            <a:off x="1391920" y="5085080"/>
            <a:ext cx="10536645" cy="1591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271270" y="3789045"/>
            <a:ext cx="261874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2783840" y="3284855"/>
            <a:ext cx="137223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4655820" y="3813810"/>
            <a:ext cx="2618740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6384290" y="3284855"/>
            <a:ext cx="137223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white">
          <a:xfrm>
            <a:off x="8184515" y="3789045"/>
            <a:ext cx="2613660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1"/>
            </p:custDataLst>
          </p:nvPr>
        </p:nvSpPr>
        <p:spPr bwMode="white">
          <a:xfrm>
            <a:off x="9806940" y="3284855"/>
            <a:ext cx="137223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2"/>
            </p:custDataLst>
          </p:nvPr>
        </p:nvSpPr>
        <p:spPr bwMode="white">
          <a:xfrm>
            <a:off x="1127760" y="5661025"/>
            <a:ext cx="261874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3"/>
            </p:custDataLst>
          </p:nvPr>
        </p:nvSpPr>
        <p:spPr bwMode="white">
          <a:xfrm>
            <a:off x="2711450" y="5110480"/>
            <a:ext cx="137223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4"/>
            </p:custDataLst>
          </p:nvPr>
        </p:nvSpPr>
        <p:spPr bwMode="white">
          <a:xfrm>
            <a:off x="4786630" y="5609590"/>
            <a:ext cx="261874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5"/>
            </p:custDataLst>
          </p:nvPr>
        </p:nvSpPr>
        <p:spPr bwMode="white">
          <a:xfrm>
            <a:off x="6096000" y="5151755"/>
            <a:ext cx="137223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6"/>
            </p:custDataLst>
          </p:nvPr>
        </p:nvSpPr>
        <p:spPr bwMode="white">
          <a:xfrm>
            <a:off x="8112125" y="5603240"/>
            <a:ext cx="261874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7"/>
            </p:custDataLst>
          </p:nvPr>
        </p:nvSpPr>
        <p:spPr bwMode="white">
          <a:xfrm>
            <a:off x="9840595" y="5117465"/>
            <a:ext cx="137223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232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565" y="2115820"/>
            <a:ext cx="166687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8980" y="2115820"/>
            <a:ext cx="27711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9745" y="2115820"/>
            <a:ext cx="166687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565" y="2586355"/>
            <a:ext cx="84772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8980" y="2586355"/>
            <a:ext cx="139065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9745" y="2586355"/>
            <a:ext cx="80010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8980" y="3054350"/>
            <a:ext cx="9810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615" y="4066540"/>
            <a:ext cx="836168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615" y="4493260"/>
            <a:ext cx="871664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6"/>
          <a:stretch>
            <a:fillRect/>
          </a:stretch>
        </p:blipFill>
        <p:spPr>
          <a:xfrm>
            <a:off x="1487805" y="4940935"/>
            <a:ext cx="10224860" cy="15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847850" y="6021070"/>
            <a:ext cx="871664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775460" y="5589270"/>
            <a:ext cx="865187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1991995"/>
            <a:ext cx="531431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040" y="2497455"/>
            <a:ext cx="549338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212915"/>
            <a:ext cx="10800000" cy="248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71270" y="3789045"/>
            <a:ext cx="884237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71270" y="4364990"/>
            <a:ext cx="884237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271270" y="4797425"/>
            <a:ext cx="884237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271270" y="5273040"/>
            <a:ext cx="884237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NTEyYTgwZDc2MTVhNmI4ZDExNmVhNDEzMDU1NTQ1MDU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2023-07-10T02:01:51Z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