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7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2197951"/>
            <a:ext cx="10800000" cy="246209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73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76165" y="1094105"/>
            <a:ext cx="247269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5775" y="1917065"/>
            <a:ext cx="253873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125" y="5229225"/>
            <a:ext cx="9356090" cy="1421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589915"/>
            <a:ext cx="5495925" cy="967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484630"/>
            <a:ext cx="8832215" cy="5213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2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081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19475" y="3980815"/>
            <a:ext cx="62738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07840" y="3980815"/>
            <a:ext cx="60388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5725" y="3980815"/>
            <a:ext cx="59626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04890" y="3980815"/>
            <a:ext cx="43116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80860" y="3980815"/>
            <a:ext cx="60388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04340" y="4728210"/>
            <a:ext cx="55689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43605" y="4662805"/>
            <a:ext cx="59626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89120" y="4662805"/>
            <a:ext cx="43116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39385" y="4662805"/>
            <a:ext cx="43878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05525" y="4662805"/>
            <a:ext cx="42354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62140" y="4662805"/>
            <a:ext cx="43878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03705" y="5363845"/>
            <a:ext cx="65595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442970" y="5347335"/>
            <a:ext cx="60388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389120" y="5356225"/>
            <a:ext cx="43116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247005" y="5347335"/>
            <a:ext cx="43116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104890" y="5347335"/>
            <a:ext cx="43116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62140" y="5347335"/>
            <a:ext cx="43878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703705" y="6021070"/>
            <a:ext cx="59436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443605" y="6041390"/>
            <a:ext cx="59626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381500" y="6040120"/>
            <a:ext cx="43878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245100" y="6040120"/>
            <a:ext cx="44704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104890" y="6040120"/>
            <a:ext cx="43116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953885" y="6040120"/>
            <a:ext cx="44704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6735" y="2033270"/>
            <a:ext cx="115062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7710" y="2060575"/>
            <a:ext cx="81724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19"/>
          <a:stretch>
            <a:fillRect/>
          </a:stretch>
        </p:blipFill>
        <p:spPr>
          <a:xfrm>
            <a:off x="720090" y="2924810"/>
            <a:ext cx="10800080" cy="266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3575685" y="2853055"/>
            <a:ext cx="115062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2207260" y="4725035"/>
            <a:ext cx="115062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61"/>
          <a:stretch>
            <a:fillRect/>
          </a:stretch>
        </p:blipFill>
        <p:spPr>
          <a:xfrm>
            <a:off x="623570" y="1124770"/>
            <a:ext cx="10800080" cy="2605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55370" y="2195830"/>
            <a:ext cx="9857740" cy="153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785"/>
            <a:ext cx="6461760" cy="106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700530"/>
            <a:ext cx="9610725" cy="5020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268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46145" y="4924425"/>
            <a:ext cx="42989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0380" y="4924425"/>
            <a:ext cx="23431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76190" y="4924425"/>
            <a:ext cx="24257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49620" y="4924425"/>
            <a:ext cx="24257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28765" y="4924425"/>
            <a:ext cx="24257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44875" y="5520055"/>
            <a:ext cx="46101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96410" y="5511800"/>
            <a:ext cx="25844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69840" y="5520055"/>
            <a:ext cx="26606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35015" y="5511800"/>
            <a:ext cx="28829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07810" y="5511800"/>
            <a:ext cx="28829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444875" y="6142990"/>
            <a:ext cx="46101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296410" y="6134735"/>
            <a:ext cx="26606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062855" y="6134735"/>
            <a:ext cx="27368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42635" y="6142990"/>
            <a:ext cx="26606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607810" y="6134735"/>
            <a:ext cx="28829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2023-07-10T09:38:37Z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