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6695" y="2362200"/>
            <a:ext cx="665797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800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1300" y="3214370"/>
            <a:ext cx="375856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8895" y="3975100"/>
            <a:ext cx="32181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0820" y="4741545"/>
            <a:ext cx="3613150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9670" y="5998845"/>
            <a:ext cx="648081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18"/>
          <a:stretch>
            <a:fillRect/>
          </a:stretch>
        </p:blipFill>
        <p:spPr>
          <a:xfrm>
            <a:off x="623570" y="692785"/>
            <a:ext cx="6106160" cy="90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149090"/>
            <a:ext cx="6343650" cy="252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15"/>
          <a:stretch>
            <a:fillRect/>
          </a:stretch>
        </p:blipFill>
        <p:spPr>
          <a:xfrm>
            <a:off x="551180" y="1484630"/>
            <a:ext cx="8808720" cy="303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03935"/>
            <a:ext cx="600900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55470"/>
            <a:ext cx="525970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704465"/>
            <a:ext cx="476440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40760"/>
            <a:ext cx="778954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36260" y="5793105"/>
            <a:ext cx="10350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580" y="2950845"/>
            <a:ext cx="70485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8505" y="4783455"/>
            <a:ext cx="13652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2985" y="5697220"/>
            <a:ext cx="13081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5850" y="2037080"/>
            <a:ext cx="111506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2976880"/>
            <a:ext cx="78613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4105" y="4797425"/>
            <a:ext cx="78613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185" y="1922780"/>
            <a:ext cx="65913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3665" y="3631565"/>
            <a:ext cx="77597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505" y="2402840"/>
            <a:ext cx="308038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605" y="3261360"/>
            <a:ext cx="35083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455" y="4137025"/>
            <a:ext cx="27133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455" y="4946650"/>
            <a:ext cx="24485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5755" y="1706245"/>
            <a:ext cx="360870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080" y="2597150"/>
            <a:ext cx="191198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80" y="3383280"/>
            <a:ext cx="245491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83895"/>
            <a:ext cx="9360000" cy="320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0" b="3819"/>
          <a:stretch>
            <a:fillRect/>
          </a:stretch>
        </p:blipFill>
        <p:spPr>
          <a:xfrm>
            <a:off x="1487170" y="3952240"/>
            <a:ext cx="935990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83615" y="3890010"/>
            <a:ext cx="53708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839470" y="4653280"/>
            <a:ext cx="53708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67080" y="5507990"/>
            <a:ext cx="537083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767080" y="6093460"/>
            <a:ext cx="83972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