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18945" y="2871470"/>
            <a:ext cx="87534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2947670"/>
            <a:ext cx="347027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515" y="3797300"/>
            <a:ext cx="262064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1765" y="2883535"/>
            <a:ext cx="274002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9275" y="3719195"/>
            <a:ext cx="169608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8595" y="4598670"/>
            <a:ext cx="333565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8595" y="5412740"/>
            <a:ext cx="107696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5410" y="6165850"/>
            <a:ext cx="878078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1165" y="5034915"/>
            <a:ext cx="382587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2115" y="5786120"/>
            <a:ext cx="303085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4570" y="4038600"/>
            <a:ext cx="94043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0045" y="4191000"/>
            <a:ext cx="38925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6990" y="4954270"/>
            <a:ext cx="82169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1825" y="4956175"/>
            <a:ext cx="70294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4435" y="6021705"/>
            <a:ext cx="31305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90075" y="5869940"/>
            <a:ext cx="108077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6870" y="3743325"/>
            <a:ext cx="7423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2800" y="3755390"/>
            <a:ext cx="7302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9795" y="4512310"/>
            <a:ext cx="73025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5540" y="5290185"/>
            <a:ext cx="7423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7495" y="6059170"/>
            <a:ext cx="10274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0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1365" y="2769235"/>
            <a:ext cx="11912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9955" y="4401185"/>
            <a:ext cx="6477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4555" y="5231765"/>
            <a:ext cx="6578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430" y="6052820"/>
            <a:ext cx="65786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1745" y="3911600"/>
            <a:ext cx="99568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4802505"/>
            <a:ext cx="385381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2032635"/>
            <a:ext cx="549402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840" y="2883535"/>
            <a:ext cx="619252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2465" y="5800090"/>
            <a:ext cx="34937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2694305"/>
            <a:ext cx="61836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3955" y="3521075"/>
            <a:ext cx="49314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2023-07-10T10:00:43Z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