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3035912"/>
            <a:ext cx="10800000" cy="7861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92600"/>
            <a:ext cx="10800000" cy="403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6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3815" y="2518410"/>
            <a:ext cx="184340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6825" y="2518410"/>
            <a:ext cx="214884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2585" y="3573145"/>
            <a:ext cx="123253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1765" y="3568700"/>
            <a:ext cx="18434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2705" y="4558665"/>
            <a:ext cx="201168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17130" y="4611370"/>
            <a:ext cx="245046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70170" y="5713730"/>
            <a:ext cx="187769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36180" y="5599430"/>
            <a:ext cx="229362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4970" y="4839335"/>
            <a:ext cx="9315450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77055"/>
            <a:ext cx="9588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29050" y="3407410"/>
            <a:ext cx="130873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4160" y="4219575"/>
            <a:ext cx="130873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4780" y="5037455"/>
            <a:ext cx="3771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6470" y="5843270"/>
            <a:ext cx="19424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230" y="2301240"/>
            <a:ext cx="154813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455" y="3218180"/>
            <a:ext cx="15481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3405" y="4133850"/>
            <a:ext cx="184150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3305" y="5049520"/>
            <a:ext cx="185229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8675" y="4864100"/>
            <a:ext cx="157226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4945" y="2811780"/>
            <a:ext cx="143383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4360" y="5558790"/>
            <a:ext cx="210820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4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5635" y="1704340"/>
            <a:ext cx="63627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9870" y="2164080"/>
            <a:ext cx="122682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4345" y="3127375"/>
            <a:ext cx="123698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17950" y="4864735"/>
            <a:ext cx="62357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66535" y="5332095"/>
            <a:ext cx="120269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2545116"/>
            <a:ext cx="561904" cy="4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2554650"/>
            <a:ext cx="561903" cy="4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2135505" y="3284855"/>
            <a:ext cx="9937205" cy="239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540125" y="3627120"/>
            <a:ext cx="60515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016365" y="3627120"/>
            <a:ext cx="58547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367530" y="4987290"/>
            <a:ext cx="64262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8773510" y="4915459"/>
            <a:ext cx="552380" cy="41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3130" y="4911725"/>
            <a:ext cx="659892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0320" y="4439285"/>
            <a:ext cx="716534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2023-07-10T07:37:46Z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