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02" r:id="rId3"/>
    <p:sldId id="324" r:id="rId4"/>
    <p:sldId id="333" r:id="rId5"/>
    <p:sldId id="332" r:id="rId6"/>
    <p:sldId id="331" r:id="rId7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5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8620" y="2861945"/>
            <a:ext cx="6334125" cy="1133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5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24965" y="3989705"/>
            <a:ext cx="4923790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44015" y="4858385"/>
            <a:ext cx="728599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72590" y="4755515"/>
            <a:ext cx="688784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91640" y="5618480"/>
            <a:ext cx="611251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9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624570" y="4008755"/>
            <a:ext cx="143891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40145" y="4869180"/>
            <a:ext cx="1838325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6810" y="1109345"/>
            <a:ext cx="175895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78375" y="2023745"/>
            <a:ext cx="107442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41970" y="3852545"/>
            <a:ext cx="144145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56150" y="4776470"/>
            <a:ext cx="139446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3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86580" y="3843655"/>
            <a:ext cx="31305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67755" y="3839845"/>
            <a:ext cx="80581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43545" y="3839845"/>
            <a:ext cx="105727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81870" y="3839845"/>
            <a:ext cx="132905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91330" y="4785995"/>
            <a:ext cx="54356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39180" y="4784090"/>
            <a:ext cx="83693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14970" y="4784090"/>
            <a:ext cx="108839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53295" y="4784090"/>
            <a:ext cx="135001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15155" y="5721985"/>
            <a:ext cx="20828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167755" y="5718175"/>
            <a:ext cx="80581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14970" y="5718175"/>
            <a:ext cx="107759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853295" y="5718175"/>
            <a:ext cx="136017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0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9560" y="2853055"/>
            <a:ext cx="3970655" cy="376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91585" y="2132965"/>
            <a:ext cx="195770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7031990" y="2997200"/>
            <a:ext cx="3970655" cy="376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3"/>
            </p:custDataLst>
          </p:nvPr>
        </p:nvSpPr>
        <p:spPr bwMode="white">
          <a:xfrm>
            <a:off x="9474200" y="2204720"/>
            <a:ext cx="189166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3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79425" y="1988820"/>
            <a:ext cx="3994150" cy="3864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white">
          <a:xfrm>
            <a:off x="3195320" y="1052830"/>
            <a:ext cx="197802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4"/>
            </p:custDataLst>
          </p:nvPr>
        </p:nvSpPr>
        <p:spPr bwMode="white">
          <a:xfrm>
            <a:off x="5375910" y="1844675"/>
            <a:ext cx="3994150" cy="3864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5"/>
            </p:custDataLst>
          </p:nvPr>
        </p:nvSpPr>
        <p:spPr bwMode="white">
          <a:xfrm>
            <a:off x="8315325" y="980440"/>
            <a:ext cx="2032635" cy="81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2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15415" y="2924810"/>
            <a:ext cx="4046220" cy="3772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079875" y="2132965"/>
            <a:ext cx="197802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3"/>
            </p:custDataLst>
          </p:nvPr>
        </p:nvSpPr>
        <p:spPr bwMode="white">
          <a:xfrm>
            <a:off x="6960235" y="2997200"/>
            <a:ext cx="4046220" cy="3772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4"/>
            </p:custDataLst>
          </p:nvPr>
        </p:nvSpPr>
        <p:spPr bwMode="white">
          <a:xfrm>
            <a:off x="9696450" y="2132965"/>
            <a:ext cx="203771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7" grpId="0" bldLvl="0" animBg="1"/>
      <p:bldP spid="3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8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79425" y="1844675"/>
            <a:ext cx="3638550" cy="254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3"/>
            </p:custDataLst>
          </p:nvPr>
        </p:nvSpPr>
        <p:spPr bwMode="white">
          <a:xfrm>
            <a:off x="3143885" y="908685"/>
            <a:ext cx="2070735" cy="815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4"/>
            </p:custDataLst>
          </p:nvPr>
        </p:nvSpPr>
        <p:spPr bwMode="white">
          <a:xfrm>
            <a:off x="6023610" y="1844675"/>
            <a:ext cx="3952240" cy="416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5"/>
            </p:custDataLst>
          </p:nvPr>
        </p:nvSpPr>
        <p:spPr bwMode="white">
          <a:xfrm>
            <a:off x="8543925" y="1052830"/>
            <a:ext cx="197802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8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2415" y="4208145"/>
            <a:ext cx="648589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3370" y="5005070"/>
            <a:ext cx="564451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NTEyYTgwZDc2MTVhNmI4ZDExNmVhNDEzMDU1NTQ1MD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2023-07-10T08:53:13Z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