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8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0400" y="2909570"/>
            <a:ext cx="57912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1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60" y="4149090"/>
            <a:ext cx="488569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4695" y="4907280"/>
            <a:ext cx="494093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1360" y="5601335"/>
            <a:ext cx="28924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24685" y="6256020"/>
            <a:ext cx="337693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7945" y="2780665"/>
            <a:ext cx="649351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315" y="3644900"/>
            <a:ext cx="423672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4616450"/>
            <a:ext cx="762698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5578475" cy="88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557020"/>
            <a:ext cx="8917305" cy="504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99515" y="3087370"/>
            <a:ext cx="649351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983615" y="4004945"/>
            <a:ext cx="649351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767080" y="4725035"/>
            <a:ext cx="649351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695325" y="5373370"/>
            <a:ext cx="649351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623570" y="6093460"/>
            <a:ext cx="649351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8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44390" y="3562985"/>
            <a:ext cx="13620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6345" y="4373245"/>
            <a:ext cx="31305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7555" y="5172710"/>
            <a:ext cx="83756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67020" y="5984875"/>
            <a:ext cx="57023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6835" y="1998345"/>
            <a:ext cx="82042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7600" y="4764405"/>
            <a:ext cx="117475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3545" y="2877185"/>
            <a:ext cx="9664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20280" y="2132965"/>
            <a:ext cx="346519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60235" y="3140710"/>
            <a:ext cx="346519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6887845" y="4149090"/>
            <a:ext cx="346519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07485" y="1412875"/>
            <a:ext cx="6374130" cy="19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4079875" y="3717290"/>
            <a:ext cx="346519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4007485" y="4506595"/>
            <a:ext cx="346519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43"/>
          <a:stretch>
            <a:fillRect/>
          </a:stretch>
        </p:blipFill>
        <p:spPr>
          <a:xfrm>
            <a:off x="767080" y="1484815"/>
            <a:ext cx="10800080" cy="405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087620" y="1700530"/>
            <a:ext cx="5999480" cy="172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5231765" y="3717290"/>
            <a:ext cx="346519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5015865" y="4580890"/>
            <a:ext cx="346519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7030" y="3241675"/>
            <a:ext cx="123444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9160" y="4190365"/>
            <a:ext cx="89027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9285" y="1099820"/>
            <a:ext cx="156083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0810" y="2073275"/>
            <a:ext cx="12915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0415" y="3068955"/>
            <a:ext cx="131318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52845" y="4400550"/>
            <a:ext cx="117348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2023-07-10T10:14:26Z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