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26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0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42870" y="2880995"/>
            <a:ext cx="6905625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49450" y="3733165"/>
            <a:ext cx="317627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7345" y="4528185"/>
            <a:ext cx="228409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02740" y="5240655"/>
            <a:ext cx="324866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85900" y="6021705"/>
            <a:ext cx="6209665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168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76350" y="4817745"/>
            <a:ext cx="9614535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6685" y="5582285"/>
            <a:ext cx="568769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85570" y="6228080"/>
            <a:ext cx="613918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02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1" name="矩形 50"/>
          <p:cNvSpPr/>
          <p:nvPr>
            <p:custDataLst>
              <p:tags r:id="rId2"/>
            </p:custDataLst>
          </p:nvPr>
        </p:nvSpPr>
        <p:spPr bwMode="white">
          <a:xfrm>
            <a:off x="1415415" y="4653280"/>
            <a:ext cx="4124960" cy="210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white">
          <a:xfrm>
            <a:off x="4295775" y="3789045"/>
            <a:ext cx="216535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4"/>
            </p:custDataLst>
          </p:nvPr>
        </p:nvSpPr>
        <p:spPr bwMode="white">
          <a:xfrm>
            <a:off x="6743700" y="4653280"/>
            <a:ext cx="4124960" cy="210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5"/>
            </p:custDataLst>
          </p:nvPr>
        </p:nvSpPr>
        <p:spPr bwMode="white">
          <a:xfrm>
            <a:off x="8688070" y="3789045"/>
            <a:ext cx="216535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bldLvl="0" animBg="1"/>
      <p:bldP spid="2" grpId="0" bldLvl="0" animBg="1"/>
      <p:bldP spid="30" grpId="0" bldLvl="0" animBg="1"/>
      <p:bldP spid="3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2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335280" y="1988820"/>
            <a:ext cx="4434840" cy="412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>
            <p:custDataLst>
              <p:tags r:id="rId3"/>
            </p:custDataLst>
          </p:nvPr>
        </p:nvSpPr>
        <p:spPr bwMode="white">
          <a:xfrm>
            <a:off x="3431540" y="980440"/>
            <a:ext cx="216535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>
            <p:custDataLst>
              <p:tags r:id="rId4"/>
            </p:custDataLst>
          </p:nvPr>
        </p:nvSpPr>
        <p:spPr bwMode="white">
          <a:xfrm>
            <a:off x="6240145" y="1917065"/>
            <a:ext cx="4817110" cy="4702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>
            <p:custDataLst>
              <p:tags r:id="rId5"/>
            </p:custDataLst>
          </p:nvPr>
        </p:nvSpPr>
        <p:spPr bwMode="white">
          <a:xfrm>
            <a:off x="8616315" y="980440"/>
            <a:ext cx="216535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1" grpId="0" bldLvl="0" animBg="1"/>
      <p:bldP spid="52" grpId="0" bldLvl="0" animBg="1"/>
      <p:bldP spid="5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4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3705" y="2942590"/>
            <a:ext cx="6448425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29740" y="4024630"/>
            <a:ext cx="466915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29740" y="4931410"/>
            <a:ext cx="261239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8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903730"/>
            <a:ext cx="5749290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894330"/>
            <a:ext cx="5046980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3717290"/>
            <a:ext cx="2301240" cy="103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0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997075"/>
            <a:ext cx="6162040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3220" y="2834005"/>
            <a:ext cx="3856990" cy="80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7675" y="3729990"/>
            <a:ext cx="2354580" cy="8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0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1015" y="2058035"/>
            <a:ext cx="679196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1980" y="2907030"/>
            <a:ext cx="564959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6260" y="3847465"/>
            <a:ext cx="527431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13360" y="4729480"/>
            <a:ext cx="254762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4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24965" y="3928745"/>
            <a:ext cx="3784600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44015" y="4779010"/>
            <a:ext cx="7847965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73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45285" y="3823335"/>
            <a:ext cx="754380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0995" y="4560570"/>
            <a:ext cx="714438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10995" y="5323205"/>
            <a:ext cx="511556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19250" y="6123940"/>
            <a:ext cx="549719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NTEyYTgwZDc2MTVhNmI4ZDExNmVhNDEzMDU1NTQ1MD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2023-07-10T10:11:42Z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