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04595" y="2790825"/>
            <a:ext cx="9782175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1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8610" y="3696970"/>
            <a:ext cx="432371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5750" y="4594860"/>
            <a:ext cx="427609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7495" y="5392420"/>
            <a:ext cx="767334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80255"/>
            <a:ext cx="10800000" cy="494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770" y="1172845"/>
            <a:ext cx="618426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780" y="1948815"/>
            <a:ext cx="610362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2780665"/>
            <a:ext cx="10980420" cy="224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0870"/>
            <a:ext cx="9482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25720" y="4290695"/>
            <a:ext cx="77216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6250" y="4333875"/>
            <a:ext cx="75819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8285" y="6002655"/>
            <a:ext cx="44450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5215" y="2661920"/>
            <a:ext cx="89852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0480" y="3576320"/>
            <a:ext cx="131826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7650" y="4488815"/>
            <a:ext cx="17233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1410" y="1506220"/>
            <a:ext cx="117602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7260" y="2433955"/>
            <a:ext cx="82677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5310" y="3342640"/>
            <a:ext cx="118872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31315" y="3068955"/>
            <a:ext cx="4611370" cy="36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3"/>
            </p:custDataLst>
          </p:nvPr>
        </p:nvSpPr>
        <p:spPr bwMode="white">
          <a:xfrm>
            <a:off x="3935730" y="2060575"/>
            <a:ext cx="145161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4"/>
            </p:custDataLst>
          </p:nvPr>
        </p:nvSpPr>
        <p:spPr bwMode="white">
          <a:xfrm>
            <a:off x="6816090" y="2997200"/>
            <a:ext cx="4611370" cy="36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5"/>
            </p:custDataLst>
          </p:nvPr>
        </p:nvSpPr>
        <p:spPr bwMode="white">
          <a:xfrm>
            <a:off x="8832215" y="2060575"/>
            <a:ext cx="145161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9470" y="2060575"/>
            <a:ext cx="5036185" cy="432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3"/>
            </p:custDataLst>
          </p:nvPr>
        </p:nvSpPr>
        <p:spPr bwMode="white">
          <a:xfrm>
            <a:off x="2855595" y="1052830"/>
            <a:ext cx="145161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4"/>
            </p:custDataLst>
          </p:nvPr>
        </p:nvSpPr>
        <p:spPr bwMode="white">
          <a:xfrm>
            <a:off x="6311900" y="2060575"/>
            <a:ext cx="5036185" cy="432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5"/>
            </p:custDataLst>
          </p:nvPr>
        </p:nvSpPr>
        <p:spPr bwMode="white">
          <a:xfrm>
            <a:off x="8832215" y="980440"/>
            <a:ext cx="145161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05" y="3345815"/>
            <a:ext cx="46609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945" y="3338830"/>
            <a:ext cx="115951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2305" y="4270375"/>
            <a:ext cx="77597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8120" y="4270375"/>
            <a:ext cx="81534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58890" y="1988820"/>
            <a:ext cx="9512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5065" y="3818255"/>
            <a:ext cx="95123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2631492"/>
            <a:ext cx="571428" cy="4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1904" y="2631492"/>
            <a:ext cx="561903" cy="4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7619" y="3899955"/>
            <a:ext cx="552380" cy="4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904" y="3890417"/>
            <a:ext cx="561903" cy="41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4285" y="5158880"/>
            <a:ext cx="552380" cy="4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58095" y="5168417"/>
            <a:ext cx="561903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