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164443"/>
            <a:ext cx="10800000" cy="25291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2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6360" y="2872740"/>
            <a:ext cx="51327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8580" y="3640455"/>
            <a:ext cx="637222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6360" y="5185410"/>
            <a:ext cx="549084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190" y="5982335"/>
            <a:ext cx="72491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0620"/>
            <a:ext cx="481139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27860"/>
            <a:ext cx="465772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48610"/>
            <a:ext cx="451548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621405"/>
            <a:ext cx="725360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7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2360" y="3559810"/>
            <a:ext cx="108458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0220" y="3562985"/>
            <a:ext cx="72517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4440" y="4818380"/>
            <a:ext cx="7575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5885" y="5446395"/>
            <a:ext cx="4375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6740" y="6061075"/>
            <a:ext cx="3917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105" y="1941195"/>
            <a:ext cx="125857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545" y="1941195"/>
            <a:ext cx="12795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900" y="2856230"/>
            <a:ext cx="124841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3573145"/>
            <a:ext cx="254762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3835" y="3573145"/>
            <a:ext cx="223329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9650" y="5877560"/>
            <a:ext cx="219900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96225" y="5877560"/>
            <a:ext cx="267144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05" y="2296160"/>
            <a:ext cx="11557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3790" y="4653280"/>
            <a:ext cx="277812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279650" y="4695825"/>
            <a:ext cx="283273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9696450" y="2277110"/>
            <a:ext cx="14433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932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3107690"/>
            <a:ext cx="283273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3791585" y="980440"/>
            <a:ext cx="11557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023610" y="3107690"/>
            <a:ext cx="283273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7967980" y="1052830"/>
            <a:ext cx="11557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1055370" y="6130925"/>
            <a:ext cx="283273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3071495" y="4004945"/>
            <a:ext cx="11557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5735955" y="6130925"/>
            <a:ext cx="283273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white">
          <a:xfrm>
            <a:off x="7967980" y="4004945"/>
            <a:ext cx="11557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896225" y="2564765"/>
            <a:ext cx="3282950" cy="314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031990" y="1628775"/>
            <a:ext cx="3506470" cy="292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1525"/>
            <a:ext cx="10800000" cy="46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340" y="4217670"/>
            <a:ext cx="56438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390" y="5056505"/>
            <a:ext cx="80892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