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81070" y="2919095"/>
            <a:ext cx="52292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6860" y="2463165"/>
            <a:ext cx="170624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9865" y="2463165"/>
            <a:ext cx="110109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0400" y="2463165"/>
            <a:ext cx="198691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3565" y="2463165"/>
            <a:ext cx="137096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350" y="3623310"/>
            <a:ext cx="60121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035" y="4476115"/>
            <a:ext cx="53060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92370" y="61163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8580" y="3420110"/>
            <a:ext cx="13785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0085" y="4247515"/>
            <a:ext cx="131191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0240" y="5070475"/>
            <a:ext cx="16236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4640" y="5905500"/>
            <a:ext cx="13119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3620" y="2046605"/>
            <a:ext cx="145097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4355" y="2965450"/>
            <a:ext cx="136652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7670" y="2965450"/>
            <a:ext cx="139128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4995" y="5743575"/>
            <a:ext cx="14389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515" y="3068955"/>
            <a:ext cx="3895090" cy="274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133215" y="2132965"/>
            <a:ext cx="21139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527800" y="3068955"/>
            <a:ext cx="4245610" cy="274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9480550" y="2132965"/>
            <a:ext cx="21412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325" y="2060575"/>
            <a:ext cx="4118610" cy="389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4223385" y="1124585"/>
            <a:ext cx="15659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5520055" y="2060575"/>
            <a:ext cx="4118610" cy="389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5"/>
            </p:custDataLst>
          </p:nvPr>
        </p:nvSpPr>
        <p:spPr bwMode="white">
          <a:xfrm>
            <a:off x="8832215" y="1052830"/>
            <a:ext cx="17722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0785" y="5638165"/>
            <a:ext cx="8318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9675" y="5638165"/>
            <a:ext cx="8401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1275" y="5638165"/>
            <a:ext cx="64833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8565" y="5638165"/>
            <a:ext cx="8318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7455" y="5638165"/>
            <a:ext cx="8483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715" y="3897630"/>
            <a:ext cx="52349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765" y="4748530"/>
            <a:ext cx="52571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1911350"/>
            <a:ext cx="525843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2832100"/>
            <a:ext cx="671195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030" y="4827905"/>
            <a:ext cx="34296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5433060"/>
            <a:ext cx="39712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4155" y="6247765"/>
            <a:ext cx="46177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