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6625" y="2842895"/>
            <a:ext cx="523875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4580890"/>
            <a:ext cx="6831965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1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3933190"/>
            <a:ext cx="440436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17"/>
          <a:stretch>
            <a:fillRect/>
          </a:stretch>
        </p:blipFill>
        <p:spPr>
          <a:xfrm>
            <a:off x="479425" y="824865"/>
            <a:ext cx="5680075" cy="87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82"/>
          <a:stretch>
            <a:fillRect/>
          </a:stretch>
        </p:blipFill>
        <p:spPr>
          <a:xfrm>
            <a:off x="479425" y="1557020"/>
            <a:ext cx="9219565" cy="260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693795"/>
            <a:ext cx="7007860" cy="316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1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9910" y="2821940"/>
            <a:ext cx="5181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5175" y="2821940"/>
            <a:ext cx="5816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4035" y="3822065"/>
            <a:ext cx="54991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1050" y="3822065"/>
            <a:ext cx="54991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3980" y="4813300"/>
            <a:ext cx="143129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9145" y="4825365"/>
            <a:ext cx="53340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5145" y="5807710"/>
            <a:ext cx="5816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66130" y="5805805"/>
            <a:ext cx="5334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6125" y="2077720"/>
            <a:ext cx="46101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3610" y="3841750"/>
            <a:ext cx="18141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3880" y="5661025"/>
            <a:ext cx="149352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310880" cy="23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141345"/>
            <a:ext cx="8310880" cy="368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955" y="2929890"/>
            <a:ext cx="6908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4605" y="2941320"/>
            <a:ext cx="67056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955" y="3799205"/>
            <a:ext cx="69088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7560" y="3797300"/>
            <a:ext cx="18097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3090" y="4655820"/>
            <a:ext cx="11791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7460" y="4655820"/>
            <a:ext cx="7112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42000" y="5527675"/>
            <a:ext cx="75120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91270" y="5525770"/>
            <a:ext cx="69088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1540" y="2853055"/>
            <a:ext cx="233870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7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03295" y="6022975"/>
            <a:ext cx="204406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3840" y="2853055"/>
            <a:ext cx="248221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2023-07-10T10:06:01Z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