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7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image" Target="../media/image15.png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90470" y="2338070"/>
            <a:ext cx="7210425" cy="2181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980255"/>
            <a:ext cx="10800000" cy="398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168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8730" y="2526030"/>
            <a:ext cx="423545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3145" y="3216275"/>
            <a:ext cx="470598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68730" y="5425440"/>
            <a:ext cx="513905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68730" y="6133465"/>
            <a:ext cx="502221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817"/>
          <a:stretch>
            <a:fillRect/>
          </a:stretch>
        </p:blipFill>
        <p:spPr>
          <a:xfrm>
            <a:off x="479425" y="692785"/>
            <a:ext cx="6301105" cy="1092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55"/>
          <a:stretch>
            <a:fillRect/>
          </a:stretch>
        </p:blipFill>
        <p:spPr>
          <a:xfrm>
            <a:off x="407035" y="1700530"/>
            <a:ext cx="8640000" cy="2958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653095"/>
            <a:ext cx="8640000" cy="2095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681990" y="4725035"/>
            <a:ext cx="570928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808990" y="5445125"/>
            <a:ext cx="988060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695325" y="6215380"/>
            <a:ext cx="570928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6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616950" y="3910965"/>
            <a:ext cx="1466215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88760" y="4810125"/>
            <a:ext cx="720090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36740" y="5734685"/>
            <a:ext cx="64389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0894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17920" y="699770"/>
            <a:ext cx="1970405" cy="960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17395" y="1766570"/>
            <a:ext cx="114490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06645" y="2594610"/>
            <a:ext cx="80137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07870" y="3419475"/>
            <a:ext cx="115760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78330" y="5078095"/>
            <a:ext cx="277685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60445" y="5915660"/>
            <a:ext cx="47053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28990" y="1162050"/>
            <a:ext cx="1160780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09945" y="2049780"/>
            <a:ext cx="1522730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11880" y="2947035"/>
            <a:ext cx="1847850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77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73515" y="2867660"/>
            <a:ext cx="63944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75725" y="4375785"/>
            <a:ext cx="766445" cy="77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73515" y="6087745"/>
            <a:ext cx="63944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5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69705" y="1020445"/>
            <a:ext cx="720090" cy="82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69705" y="2811780"/>
            <a:ext cx="720090" cy="79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834205"/>
            <a:ext cx="98574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52265" y="3772535"/>
            <a:ext cx="65024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60720" y="3758565"/>
            <a:ext cx="179324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14335" y="3758565"/>
            <a:ext cx="227774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52545" y="4744085"/>
            <a:ext cx="122110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76900" y="4739005"/>
            <a:ext cx="212026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53400" y="4739005"/>
            <a:ext cx="216852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52265" y="5738495"/>
            <a:ext cx="65024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60720" y="5733415"/>
            <a:ext cx="179324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76565" y="5733415"/>
            <a:ext cx="221551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0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1360" y="2964815"/>
            <a:ext cx="9197340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35505" y="4797425"/>
            <a:ext cx="8388985" cy="99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764355"/>
            <a:ext cx="105012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44305" y="2113915"/>
            <a:ext cx="118999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84285" y="3275965"/>
            <a:ext cx="127698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13825" y="4419600"/>
            <a:ext cx="128905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00465" y="5577205"/>
            <a:ext cx="129921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2023-07-10T07:47:41Z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