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29" r:id="rId16"/>
    <p:sldId id="327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6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8.png"/><Relationship Id="rId2" Type="http://schemas.openxmlformats.org/officeDocument/2006/relationships/tags" Target="../tags/tag7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20.png"/><Relationship Id="rId2" Type="http://schemas.openxmlformats.org/officeDocument/2006/relationships/tags" Target="../tags/tag1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 b="49344"/>
          <a:stretch>
            <a:fillRect/>
          </a:stretch>
        </p:blipFill>
        <p:spPr>
          <a:xfrm>
            <a:off x="3515995" y="2992755"/>
            <a:ext cx="5160010" cy="87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1090" y="3580765"/>
            <a:ext cx="143256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3280" y="3548380"/>
            <a:ext cx="221107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1720" y="3594735"/>
            <a:ext cx="96329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740" y="4014470"/>
            <a:ext cx="187769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91405" y="3991610"/>
            <a:ext cx="252031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29370" y="4014470"/>
            <a:ext cx="127190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740" y="4415790"/>
            <a:ext cx="140779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91405" y="4415790"/>
            <a:ext cx="142049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29370" y="4415790"/>
            <a:ext cx="156845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40815" y="2397760"/>
            <a:ext cx="887031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9545" y="2863850"/>
            <a:ext cx="884682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3040" y="3717290"/>
            <a:ext cx="951674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559560" y="3295015"/>
            <a:ext cx="884682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1917065"/>
            <a:ext cx="195707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3820" y="3335020"/>
            <a:ext cx="225234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4140" y="3823970"/>
            <a:ext cx="859282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6405" y="4324985"/>
            <a:ext cx="864171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3040" y="4810760"/>
            <a:ext cx="89103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990" y="2552065"/>
            <a:ext cx="838073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500570"/>
            <a:ext cx="10800000" cy="266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71270" y="4076700"/>
            <a:ext cx="89522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343660" y="4509135"/>
            <a:ext cx="89522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398270" y="4919345"/>
            <a:ext cx="89522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443990" y="5373370"/>
            <a:ext cx="89522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565" y="2040890"/>
            <a:ext cx="484251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3040" y="2466340"/>
            <a:ext cx="502539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390" y="2908935"/>
            <a:ext cx="471741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 b="19882"/>
          <a:stretch>
            <a:fillRect/>
          </a:stretch>
        </p:blipFill>
        <p:spPr>
          <a:xfrm>
            <a:off x="1055370" y="3356610"/>
            <a:ext cx="9721215" cy="231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99515" y="4004945"/>
            <a:ext cx="884047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271270" y="4580890"/>
            <a:ext cx="884047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199515" y="5013325"/>
            <a:ext cx="884047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9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515" y="1985645"/>
            <a:ext cx="887984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852870"/>
            <a:ext cx="10800000" cy="214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55370" y="3206750"/>
            <a:ext cx="887984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199515" y="3738880"/>
            <a:ext cx="887984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199515" y="4222750"/>
            <a:ext cx="887984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182370" y="4655820"/>
            <a:ext cx="887984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0205" y="2922270"/>
            <a:ext cx="26035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9950" y="3388995"/>
            <a:ext cx="89027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3695" y="3855085"/>
            <a:ext cx="42672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8395" y="1490980"/>
            <a:ext cx="39052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7145" y="1607820"/>
            <a:ext cx="67310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455" y="2005965"/>
            <a:ext cx="52133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5520" y="2005965"/>
            <a:ext cx="68389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7880" y="2521585"/>
            <a:ext cx="97726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62980" y="3036570"/>
            <a:ext cx="54292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77045" y="3551555"/>
            <a:ext cx="45593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3580" y="4066540"/>
            <a:ext cx="45593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7780" y="1572895"/>
            <a:ext cx="88582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855" y="1572895"/>
            <a:ext cx="88582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5570" y="2089785"/>
            <a:ext cx="48577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515" y="2604135"/>
            <a:ext cx="90487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05830" y="2604135"/>
            <a:ext cx="76200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57945" y="3060700"/>
            <a:ext cx="13430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48270" y="3633470"/>
            <a:ext cx="58102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5620" y="3633470"/>
            <a:ext cx="59055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05855" y="4135755"/>
            <a:ext cx="34290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72145" y="4110355"/>
            <a:ext cx="29527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3280" y="1544955"/>
            <a:ext cx="80454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95" y="1544955"/>
            <a:ext cx="34861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1905" y="3024505"/>
            <a:ext cx="267462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390" y="4107815"/>
            <a:ext cx="170561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599180" y="617474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920" y="1664970"/>
            <a:ext cx="44831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8950" y="2179955"/>
            <a:ext cx="46609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6880" y="2635885"/>
            <a:ext cx="53213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5460" y="3199765"/>
            <a:ext cx="43307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65460" y="3714115"/>
            <a:ext cx="43307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4000" y="1564640"/>
            <a:ext cx="54737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2470" y="2614295"/>
            <a:ext cx="48958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70720" y="3650615"/>
            <a:ext cx="48958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2785" y="1085215"/>
            <a:ext cx="39497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40520" y="2138045"/>
            <a:ext cx="37846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6830" y="2050415"/>
            <a:ext cx="39624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130" y="2112645"/>
            <a:ext cx="21907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1230" y="2050415"/>
            <a:ext cx="65722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7570" y="2050415"/>
            <a:ext cx="65722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34590" y="2546350"/>
            <a:ext cx="37528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43805" y="2574290"/>
            <a:ext cx="21907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48830" y="2527300"/>
            <a:ext cx="45847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53270" y="2569845"/>
            <a:ext cx="50038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2090" y="4125595"/>
            <a:ext cx="188341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62805" y="4125595"/>
            <a:ext cx="200215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57820" y="4194810"/>
            <a:ext cx="227393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82090" y="4617720"/>
            <a:ext cx="101600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62805" y="4617720"/>
            <a:ext cx="100584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57820" y="4584700"/>
            <a:ext cx="185420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82090" y="5093970"/>
            <a:ext cx="51244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62805" y="5093970"/>
            <a:ext cx="51244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957820" y="5093970"/>
            <a:ext cx="64071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8830" y="2581275"/>
            <a:ext cx="111506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2695" y="3858895"/>
            <a:ext cx="95885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2023-07-10T03:50:16Z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