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0900" y="2847975"/>
            <a:ext cx="54102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3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384425"/>
            <a:ext cx="6996430" cy="434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80995"/>
            <a:ext cx="984758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680460"/>
            <a:ext cx="98571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490720"/>
            <a:ext cx="98571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5300980"/>
            <a:ext cx="822642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6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4810" y="2538730"/>
            <a:ext cx="103251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0680" y="2538730"/>
            <a:ext cx="7480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1335" y="3449320"/>
            <a:ext cx="7353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0050" y="3461385"/>
            <a:ext cx="7010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0980" y="3449320"/>
            <a:ext cx="7353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8740" y="3449320"/>
            <a:ext cx="7353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1475" y="4342130"/>
            <a:ext cx="7353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63360" y="4347210"/>
            <a:ext cx="7353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6934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394"/>
          <a:stretch>
            <a:fillRect/>
          </a:stretch>
        </p:blipFill>
        <p:spPr>
          <a:xfrm>
            <a:off x="767080" y="2708910"/>
            <a:ext cx="6482080" cy="349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940" y="1334770"/>
            <a:ext cx="8515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3595" y="2178050"/>
            <a:ext cx="10541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750" y="3140710"/>
            <a:ext cx="10287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0400" y="3847465"/>
            <a:ext cx="138049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9610" y="1953895"/>
            <a:ext cx="133096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3644900"/>
            <a:ext cx="935672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8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348865"/>
            <a:ext cx="7273925" cy="438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