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2861945"/>
            <a:ext cx="720090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2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9415" y="3607435"/>
            <a:ext cx="146304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0325" y="3607435"/>
            <a:ext cx="102616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3610" y="5157470"/>
            <a:ext cx="22098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5255" y="6023610"/>
            <a:ext cx="151003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1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5085080"/>
            <a:ext cx="6684010" cy="154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8183880" y="4293235"/>
            <a:ext cx="2651125" cy="233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8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87510" y="3579495"/>
            <a:ext cx="135191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6610" y="4438015"/>
            <a:ext cx="126365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2260" y="5229225"/>
            <a:ext cx="84836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3600" y="2060575"/>
            <a:ext cx="81470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2650" y="2075815"/>
            <a:ext cx="162941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0915" y="2990215"/>
            <a:ext cx="7861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2070" y="3905250"/>
            <a:ext cx="82867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3110" y="4816475"/>
            <a:ext cx="162941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1155" y="1188085"/>
            <a:ext cx="50355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4570" y="1984375"/>
            <a:ext cx="203136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3085" y="2971800"/>
            <a:ext cx="136207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98460" y="2971800"/>
            <a:ext cx="169735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84525" y="4760595"/>
            <a:ext cx="245999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9315" y="5748655"/>
            <a:ext cx="158686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0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2140" y="3909060"/>
            <a:ext cx="46482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3355" y="3952875"/>
            <a:ext cx="76454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4880" y="3952875"/>
            <a:ext cx="106997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8955" y="4827270"/>
            <a:ext cx="72136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8570" y="4708525"/>
            <a:ext cx="126492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64880" y="4882515"/>
            <a:ext cx="106108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41470" y="5753100"/>
            <a:ext cx="114363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50635" y="5809615"/>
            <a:ext cx="105473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56295" y="5809615"/>
            <a:ext cx="131127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808335" y="709676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6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8260" y="2626360"/>
            <a:ext cx="69913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7485" y="3585845"/>
            <a:ext cx="47434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8260" y="5086985"/>
            <a:ext cx="69913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7485" y="6034405"/>
            <a:ext cx="47434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8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04565" y="2442845"/>
            <a:ext cx="49149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2630" y="3641725"/>
            <a:ext cx="52768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7200" y="4827905"/>
            <a:ext cx="50228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9200" y="6036310"/>
            <a:ext cx="53657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052645"/>
            <a:ext cx="10800000" cy="311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6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5820" y="3136900"/>
            <a:ext cx="167957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3315" y="3088005"/>
            <a:ext cx="154178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5340" y="4040505"/>
            <a:ext cx="161417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3495" y="4013835"/>
            <a:ext cx="14789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8345" y="4797425"/>
            <a:ext cx="195326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36180" y="4797425"/>
            <a:ext cx="180530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0090" y="5794375"/>
            <a:ext cx="186690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66660" y="5794375"/>
            <a:ext cx="132715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2023-07-10T07:41:49Z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