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4" r:id="rId4"/>
    <p:sldId id="335" r:id="rId5"/>
    <p:sldId id="334" r:id="rId6"/>
    <p:sldId id="333" r:id="rId7"/>
    <p:sldId id="332" r:id="rId8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4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05050" y="2752725"/>
            <a:ext cx="758190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6660"/>
            <a:ext cx="45046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65655"/>
            <a:ext cx="45046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14650"/>
            <a:ext cx="450469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61740"/>
            <a:ext cx="87522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31"/>
          <a:stretch>
            <a:fillRect/>
          </a:stretch>
        </p:blipFill>
        <p:spPr>
          <a:xfrm>
            <a:off x="479425" y="764540"/>
            <a:ext cx="6379845" cy="94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364990"/>
            <a:ext cx="6922770" cy="216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5"/>
          <a:stretch>
            <a:fillRect/>
          </a:stretch>
        </p:blipFill>
        <p:spPr>
          <a:xfrm>
            <a:off x="335280" y="1628775"/>
            <a:ext cx="9302115" cy="25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61379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1917065"/>
            <a:ext cx="608076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686050"/>
            <a:ext cx="617093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035" y="3573145"/>
            <a:ext cx="49002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4437380"/>
            <a:ext cx="490029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43270" y="3889375"/>
            <a:ext cx="170688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1400" y="4828540"/>
            <a:ext cx="169291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395" y="5780405"/>
            <a:ext cx="127762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2997200"/>
            <a:ext cx="130238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4620" y="3079750"/>
            <a:ext cx="8318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0585" y="3023870"/>
            <a:ext cx="8318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2204720"/>
            <a:ext cx="9486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7285" y="2138680"/>
            <a:ext cx="8470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9260" y="3996690"/>
            <a:ext cx="110490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0160" y="3508375"/>
            <a:ext cx="3708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7770" y="3495040"/>
            <a:ext cx="13093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30" y="3536950"/>
            <a:ext cx="11671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8900" y="3426460"/>
            <a:ext cx="9296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7600" y="4585335"/>
            <a:ext cx="6870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1440" y="4585335"/>
            <a:ext cx="99314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53580" y="4488180"/>
            <a:ext cx="104775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3960" y="4517390"/>
            <a:ext cx="12395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3295" y="5662930"/>
            <a:ext cx="10045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17770" y="5662930"/>
            <a:ext cx="13093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32650" y="5571490"/>
            <a:ext cx="68961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689340" y="5594985"/>
            <a:ext cx="15087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416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6475" y="2105660"/>
            <a:ext cx="61150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475" y="3015615"/>
            <a:ext cx="114681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5175" y="3924935"/>
            <a:ext cx="8940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0410" y="4834255"/>
            <a:ext cx="8839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6225" y="5747385"/>
            <a:ext cx="8839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1050" y="1096645"/>
            <a:ext cx="14014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2960" y="2040255"/>
            <a:ext cx="71183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2915" y="2971165"/>
            <a:ext cx="105092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9820" y="3914775"/>
            <a:ext cx="70040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3230" y="4867910"/>
            <a:ext cx="13773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0990" y="3021965"/>
            <a:ext cx="58000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7660" y="3820795"/>
            <a:ext cx="42760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0990" y="4616450"/>
            <a:ext cx="58000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9880" y="5403215"/>
            <a:ext cx="93941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8770" y="6202680"/>
            <a:ext cx="42881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50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