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33550" y="2714625"/>
            <a:ext cx="8724900" cy="1428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3743325" cy="235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1124585"/>
            <a:ext cx="6096000" cy="4152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25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13860" y="4530725"/>
            <a:ext cx="52451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0590" y="5314950"/>
            <a:ext cx="140462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8905" y="6094730"/>
            <a:ext cx="140462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0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7280" y="2305685"/>
            <a:ext cx="67246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2935" y="5030470"/>
            <a:ext cx="63690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8145" y="5935345"/>
            <a:ext cx="105473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2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2730" y="4546600"/>
            <a:ext cx="439801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4710" y="5292090"/>
            <a:ext cx="393065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3685" y="3898900"/>
            <a:ext cx="560070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1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79425" y="1052830"/>
            <a:ext cx="9854565" cy="555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57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0810" y="2483485"/>
            <a:ext cx="310134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0810" y="3099435"/>
            <a:ext cx="311721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0810" y="3724910"/>
            <a:ext cx="310134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0810" y="4358640"/>
            <a:ext cx="312483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0810" y="4977130"/>
            <a:ext cx="312483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0810" y="5601970"/>
            <a:ext cx="311721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07795" y="6235700"/>
            <a:ext cx="465328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0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4150" y="5496560"/>
            <a:ext cx="261366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1770" y="6176645"/>
            <a:ext cx="431736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400"/>
          <a:stretch>
            <a:fillRect/>
          </a:stretch>
        </p:blipFill>
        <p:spPr>
          <a:xfrm>
            <a:off x="479425" y="836930"/>
            <a:ext cx="6543040" cy="105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688070" y="4293235"/>
            <a:ext cx="3392805" cy="24834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77"/>
          <a:stretch>
            <a:fillRect/>
          </a:stretch>
        </p:blipFill>
        <p:spPr>
          <a:xfrm>
            <a:off x="407035" y="1628775"/>
            <a:ext cx="9538335" cy="344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2023-07-10T09:51:05Z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