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4395" y="2852420"/>
            <a:ext cx="536257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465" y="2002155"/>
            <a:ext cx="305371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31315" y="2780665"/>
            <a:ext cx="310388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1384300" y="3584575"/>
            <a:ext cx="386334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199515" y="4437380"/>
            <a:ext cx="310388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1055370" y="5300980"/>
            <a:ext cx="907351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0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327785"/>
            <a:ext cx="669544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260" y="2091690"/>
            <a:ext cx="31623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8245" y="2966085"/>
            <a:ext cx="253746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640" y="3784600"/>
            <a:ext cx="372427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640" y="4454525"/>
            <a:ext cx="388620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640" y="5413375"/>
            <a:ext cx="121158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260" y="6177280"/>
            <a:ext cx="543242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6009640" cy="94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557020"/>
            <a:ext cx="8490585" cy="5189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4972685" y="3357245"/>
            <a:ext cx="68389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6240145" y="3357245"/>
            <a:ext cx="68389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4655820" y="4293235"/>
            <a:ext cx="68389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6130290" y="4293235"/>
            <a:ext cx="64960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3503295" y="5229225"/>
            <a:ext cx="61214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white">
          <a:xfrm>
            <a:off x="4799965" y="5229225"/>
            <a:ext cx="64960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white">
          <a:xfrm>
            <a:off x="6240145" y="5229225"/>
            <a:ext cx="68389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1"/>
            </p:custDataLst>
          </p:nvPr>
        </p:nvSpPr>
        <p:spPr bwMode="white">
          <a:xfrm>
            <a:off x="4583430" y="6165215"/>
            <a:ext cx="67818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2"/>
            </p:custDataLst>
          </p:nvPr>
        </p:nvSpPr>
        <p:spPr bwMode="white">
          <a:xfrm>
            <a:off x="5880100" y="6165215"/>
            <a:ext cx="58864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2784610"/>
            <a:ext cx="571428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380" y="2784610"/>
            <a:ext cx="552380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8095" y="4043897"/>
            <a:ext cx="552380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4860" y="4132580"/>
            <a:ext cx="58039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14675" y="5407025"/>
            <a:ext cx="509905" cy="17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91400" y="5293360"/>
            <a:ext cx="55753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23610" y="2493010"/>
            <a:ext cx="480568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150610" y="3573145"/>
            <a:ext cx="480568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6096000" y="4437380"/>
            <a:ext cx="480568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447665" y="1412875"/>
            <a:ext cx="480568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6023610" y="2493010"/>
            <a:ext cx="480568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6096000" y="3353435"/>
            <a:ext cx="480568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905" y="5172075"/>
            <a:ext cx="451231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44165" y="5906135"/>
            <a:ext cx="266128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05" y="1073150"/>
            <a:ext cx="51720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2020627"/>
            <a:ext cx="3714285" cy="4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1988820"/>
            <a:ext cx="21850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2817495"/>
            <a:ext cx="21850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1199515" y="3789045"/>
            <a:ext cx="21850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5591810" y="2060575"/>
            <a:ext cx="21850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4943475" y="2924810"/>
            <a:ext cx="45345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5087620" y="3860800"/>
            <a:ext cx="34093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4943475" y="4725035"/>
            <a:ext cx="21850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4077335"/>
            <a:ext cx="443674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NTEyYTgwZDc2MTVhNmI4ZDExNmVhNDEzMDU1NTQ1MD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62</cp:revision>
  <dcterms:created xsi:type="dcterms:W3CDTF">2015-09-16T06:44:00Z</dcterms:created>
  <dcterms:modified xsi:type="dcterms:W3CDTF">2023-07-10T10:04:06Z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