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3345" y="2838450"/>
            <a:ext cx="69246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8821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1844675"/>
            <a:ext cx="9517380" cy="165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3573145"/>
            <a:ext cx="95173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853055"/>
            <a:ext cx="9492615" cy="151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2924810"/>
            <a:ext cx="860425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55305" y="4797425"/>
            <a:ext cx="1572260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8690" y="2007235"/>
            <a:ext cx="104584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7895" y="3836035"/>
            <a:ext cx="74866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940" y="4752340"/>
            <a:ext cx="102044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6290" y="3013075"/>
            <a:ext cx="6311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8705" y="3013075"/>
            <a:ext cx="54610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2580" y="3013075"/>
            <a:ext cx="3200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9430" y="3013075"/>
            <a:ext cx="32004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7225" y="4783455"/>
            <a:ext cx="18072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1590" y="4783455"/>
            <a:ext cx="76771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5565" y="950595"/>
            <a:ext cx="157861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1855" y="2001520"/>
            <a:ext cx="115697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1175" y="3965575"/>
            <a:ext cx="60198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9840" y="3955415"/>
            <a:ext cx="60198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3895" y="3755390"/>
            <a:ext cx="123888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7545" y="3955415"/>
            <a:ext cx="141605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0255"/>
            <a:ext cx="10800000" cy="468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5315" y="2980055"/>
            <a:ext cx="101092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2270" y="4748530"/>
            <a:ext cx="74168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3650" y="4796790"/>
            <a:ext cx="47371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04"/>
          <a:stretch>
            <a:fillRect/>
          </a:stretch>
        </p:blipFill>
        <p:spPr>
          <a:xfrm>
            <a:off x="5375910" y="5085080"/>
            <a:ext cx="6575425" cy="163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6270" y="3045460"/>
            <a:ext cx="9804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01"/>
          <a:stretch>
            <a:fillRect/>
          </a:stretch>
        </p:blipFill>
        <p:spPr>
          <a:xfrm>
            <a:off x="695325" y="3789045"/>
            <a:ext cx="10800080" cy="261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2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605" y="5977890"/>
            <a:ext cx="97218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2085" y="5977890"/>
            <a:ext cx="97218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1440" y="5977890"/>
            <a:ext cx="9645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0155" y="5977890"/>
            <a:ext cx="81153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63</cp:revision>
  <dcterms:created xsi:type="dcterms:W3CDTF">2015-09-16T06:44:00Z</dcterms:created>
  <dcterms:modified xsi:type="dcterms:W3CDTF">2023-07-10T06:37:22Z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