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image" Target="../media/image13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2345" y="2861945"/>
            <a:ext cx="76866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30"/>
          <a:stretch>
            <a:fillRect/>
          </a:stretch>
        </p:blipFill>
        <p:spPr>
          <a:xfrm>
            <a:off x="479425" y="692785"/>
            <a:ext cx="5895975" cy="86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2"/>
          <a:stretch>
            <a:fillRect/>
          </a:stretch>
        </p:blipFill>
        <p:spPr>
          <a:xfrm>
            <a:off x="407035" y="1412875"/>
            <a:ext cx="9394190" cy="25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52"/>
          <a:stretch>
            <a:fillRect/>
          </a:stretch>
        </p:blipFill>
        <p:spPr>
          <a:xfrm>
            <a:off x="767080" y="3789045"/>
            <a:ext cx="10318750" cy="194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53" t="38750" r="9280" b="23746"/>
          <a:stretch>
            <a:fillRect/>
          </a:stretch>
        </p:blipFill>
        <p:spPr>
          <a:xfrm>
            <a:off x="7607935" y="4004945"/>
            <a:ext cx="4060190" cy="196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9" name="文本框 8"/>
          <p:cNvSpPr txBox="1"/>
          <p:nvPr/>
        </p:nvSpPr>
        <p:spPr>
          <a:xfrm>
            <a:off x="5257165" y="651827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10318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3140710"/>
            <a:ext cx="42379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3860800"/>
            <a:ext cx="42379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51180" y="4580890"/>
            <a:ext cx="5133975" cy="19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611235" y="727392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53600" y="4986020"/>
            <a:ext cx="8947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9040" y="5786755"/>
            <a:ext cx="5251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7280" y="1113790"/>
            <a:ext cx="11245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8450" y="1913890"/>
            <a:ext cx="48323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7280" y="3122930"/>
            <a:ext cx="112458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9070" y="4744085"/>
            <a:ext cx="74422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60235" y="2420620"/>
            <a:ext cx="424688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6949440" y="3429000"/>
            <a:ext cx="424688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6949440" y="4293235"/>
            <a:ext cx="424688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3933190"/>
            <a:ext cx="687578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479425" y="4797425"/>
            <a:ext cx="68757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63525" y="5517515"/>
            <a:ext cx="687578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335280" y="6309360"/>
            <a:ext cx="687578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0325" y="3289300"/>
            <a:ext cx="4993640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490" y="4871720"/>
            <a:ext cx="47631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965" y="5718810"/>
            <a:ext cx="294195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9518650" cy="32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 b="39570"/>
          <a:stretch>
            <a:fillRect/>
          </a:stretch>
        </p:blipFill>
        <p:spPr>
          <a:xfrm>
            <a:off x="4655820" y="4069080"/>
            <a:ext cx="391668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1204595"/>
            <a:ext cx="55683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340" y="2103120"/>
            <a:ext cx="226822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340" y="2864485"/>
            <a:ext cx="322580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37610"/>
            <a:ext cx="4402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63745"/>
            <a:ext cx="80251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1770" y="3370580"/>
            <a:ext cx="40468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4630" y="4072255"/>
            <a:ext cx="48164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4630" y="4761865"/>
            <a:ext cx="45186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9390" y="5447030"/>
            <a:ext cx="99244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4630" y="6201410"/>
            <a:ext cx="638111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