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5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8.png"/><Relationship Id="rId2" Type="http://schemas.openxmlformats.org/officeDocument/2006/relationships/tags" Target="../tags/tag2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0.png"/><Relationship Id="rId2" Type="http://schemas.openxmlformats.org/officeDocument/2006/relationships/tags" Target="../tags/tag25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image" Target="../media/image11.pn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9" b="56260"/>
          <a:stretch>
            <a:fillRect/>
          </a:stretch>
        </p:blipFill>
        <p:spPr>
          <a:xfrm>
            <a:off x="4164330" y="3064828"/>
            <a:ext cx="3863340" cy="72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3538855"/>
            <a:ext cx="234124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880" y="3529330"/>
            <a:ext cx="339153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3987165"/>
            <a:ext cx="133731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5380" y="3987165"/>
            <a:ext cx="151701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840" y="4416425"/>
            <a:ext cx="13970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5380" y="4416425"/>
            <a:ext cx="15049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420620"/>
            <a:ext cx="1133475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640" y="2562860"/>
            <a:ext cx="881951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140" y="3065145"/>
            <a:ext cx="147701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1140" y="3429635"/>
            <a:ext cx="891730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3883660"/>
            <a:ext cx="957643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1494790"/>
            <a:ext cx="591502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365" y="1970405"/>
            <a:ext cx="15811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365" y="2442845"/>
            <a:ext cx="620776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2867025"/>
            <a:ext cx="67322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644715"/>
            <a:ext cx="10800000" cy="24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51180" y="4725035"/>
            <a:ext cx="1032256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79425" y="5184775"/>
            <a:ext cx="1032256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35280" y="5589270"/>
            <a:ext cx="1032256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790" y="2072640"/>
            <a:ext cx="884745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740" y="2520315"/>
            <a:ext cx="886650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265" y="3002915"/>
            <a:ext cx="93840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37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986790" y="4690110"/>
            <a:ext cx="884745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967740" y="5137785"/>
            <a:ext cx="886650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77265" y="5620385"/>
            <a:ext cx="93840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570" y="1410970"/>
            <a:ext cx="41973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570" y="1919605"/>
            <a:ext cx="114490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055" y="2425700"/>
            <a:ext cx="98742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880" y="2425700"/>
            <a:ext cx="52514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55" y="3392170"/>
            <a:ext cx="9563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0480" y="3907155"/>
            <a:ext cx="12604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8505" y="4429125"/>
            <a:ext cx="66167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77155" y="4928235"/>
            <a:ext cx="12604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505" y="1125855"/>
            <a:ext cx="91440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515" y="1642110"/>
            <a:ext cx="34290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515" y="2154555"/>
            <a:ext cx="11715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530" y="2154555"/>
            <a:ext cx="76200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6380" y="2668905"/>
            <a:ext cx="5905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305" y="2668905"/>
            <a:ext cx="75247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10255" y="3185795"/>
            <a:ext cx="48577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1170" y="3183890"/>
            <a:ext cx="72390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3221334"/>
            <a:ext cx="200000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8571" y="3736013"/>
            <a:ext cx="20000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19605" y="1844675"/>
            <a:ext cx="355600" cy="288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4727575" y="1844675"/>
            <a:ext cx="340995" cy="2946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8688070" y="1844675"/>
            <a:ext cx="340995" cy="2946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1775460" y="2564765"/>
            <a:ext cx="340995" cy="2946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4716145" y="2564765"/>
            <a:ext cx="352425" cy="2946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8815070" y="2564765"/>
            <a:ext cx="316230" cy="3092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9430" y="1611630"/>
            <a:ext cx="41529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6565" y="2066290"/>
            <a:ext cx="4927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970" y="2643505"/>
            <a:ext cx="40005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9430" y="3146425"/>
            <a:ext cx="41529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6095" y="3660775"/>
            <a:ext cx="43180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67580"/>
            <a:ext cx="10800000" cy="267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430" y="1845945"/>
            <a:ext cx="37147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8215" y="2987040"/>
            <a:ext cx="38671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6985" y="1540510"/>
            <a:ext cx="61023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4275" y="2541270"/>
            <a:ext cx="56515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6860" y="4048125"/>
            <a:ext cx="6330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420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7615" y="1817635"/>
            <a:ext cx="619047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5711" y="1817635"/>
            <a:ext cx="733333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2854" y="1817635"/>
            <a:ext cx="200000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8568" y="1817635"/>
            <a:ext cx="466666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2854" y="2322947"/>
            <a:ext cx="600000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2854" y="2322947"/>
            <a:ext cx="209523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9044" y="2322947"/>
            <a:ext cx="752380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71425" y="2322947"/>
            <a:ext cx="609523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1165" y="3242945"/>
            <a:ext cx="11239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2"/>
            </p:custDataLst>
          </p:nvPr>
        </p:nvSpPr>
        <p:spPr bwMode="white">
          <a:xfrm>
            <a:off x="1390650" y="3725545"/>
            <a:ext cx="2548255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5062855" y="3797935"/>
            <a:ext cx="2486660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6575425" y="3242945"/>
            <a:ext cx="11239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8231505" y="3725545"/>
            <a:ext cx="2486660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9857105" y="3221355"/>
            <a:ext cx="11239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841690"/>
            <a:ext cx="10800000" cy="200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>
            <p:custDataLst>
              <p:tags r:id="rId9"/>
            </p:custDataLst>
          </p:nvPr>
        </p:nvSpPr>
        <p:spPr bwMode="white">
          <a:xfrm>
            <a:off x="1360170" y="5979160"/>
            <a:ext cx="185293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0"/>
            </p:custDataLst>
          </p:nvPr>
        </p:nvSpPr>
        <p:spPr bwMode="white">
          <a:xfrm>
            <a:off x="5150485" y="5979160"/>
            <a:ext cx="184213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1"/>
            </p:custDataLst>
          </p:nvPr>
        </p:nvSpPr>
        <p:spPr bwMode="white">
          <a:xfrm>
            <a:off x="8588375" y="5979160"/>
            <a:ext cx="185293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12"/>
            </p:custDataLst>
          </p:nvPr>
        </p:nvSpPr>
        <p:spPr bwMode="white">
          <a:xfrm>
            <a:off x="1360170" y="6415405"/>
            <a:ext cx="79819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13"/>
            </p:custDataLst>
          </p:nvPr>
        </p:nvSpPr>
        <p:spPr bwMode="white">
          <a:xfrm>
            <a:off x="5150485" y="6415405"/>
            <a:ext cx="110109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14"/>
            </p:custDataLst>
          </p:nvPr>
        </p:nvSpPr>
        <p:spPr bwMode="white">
          <a:xfrm>
            <a:off x="8588375" y="6415405"/>
            <a:ext cx="96139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790"/>
            <a:ext cx="10800000" cy="31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356995" y="2108835"/>
            <a:ext cx="230505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347470" y="3514090"/>
            <a:ext cx="22288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63</cp:revision>
  <dcterms:created xsi:type="dcterms:W3CDTF">2015-09-16T06:44:00Z</dcterms:created>
  <dcterms:modified xsi:type="dcterms:W3CDTF">2023-07-10T03:28:57Z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