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0600" y="2947670"/>
            <a:ext cx="102108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89916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68170"/>
            <a:ext cx="51511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18435"/>
            <a:ext cx="83134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16630" y="4796790"/>
            <a:ext cx="205486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0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5570" y="1809750"/>
            <a:ext cx="123063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9720" y="4335780"/>
            <a:ext cx="7626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1195" y="5966460"/>
            <a:ext cx="7848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9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740" y="2491740"/>
            <a:ext cx="4064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010" y="2491740"/>
            <a:ext cx="3943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5515" y="3283585"/>
            <a:ext cx="10572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4195" y="3283585"/>
            <a:ext cx="13944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5485" y="4911725"/>
            <a:ext cx="4292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8235" y="4911725"/>
            <a:ext cx="6273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3740" y="5711825"/>
            <a:ext cx="13944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31785" y="5711825"/>
            <a:ext cx="128905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997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6155" y="2853055"/>
            <a:ext cx="3936365" cy="36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3071495" y="1988820"/>
            <a:ext cx="15074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5880100" y="2780665"/>
            <a:ext cx="3936365" cy="36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7823835" y="1917065"/>
            <a:ext cx="21932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>
            <p:custDataLst>
              <p:tags r:id="rId2"/>
            </p:custDataLst>
          </p:nvPr>
        </p:nvSpPr>
        <p:spPr bwMode="white">
          <a:xfrm>
            <a:off x="551180" y="1988820"/>
            <a:ext cx="4119245" cy="404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2927350" y="1124585"/>
            <a:ext cx="15074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5303520" y="2060575"/>
            <a:ext cx="4119245" cy="404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6960235" y="1052830"/>
            <a:ext cx="219329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3304540"/>
            <a:ext cx="400177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4123055"/>
            <a:ext cx="57550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3500" y="3234055"/>
            <a:ext cx="61404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6850" y="4098290"/>
            <a:ext cx="52044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8585" y="4781550"/>
            <a:ext cx="381635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8590" y="4046855"/>
            <a:ext cx="53746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590" y="4988560"/>
            <a:ext cx="46450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540" y="5780405"/>
            <a:ext cx="93827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