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1775" y="2828925"/>
            <a:ext cx="664845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1295" y="3925570"/>
            <a:ext cx="117475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7455" y="3925570"/>
            <a:ext cx="150241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4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1360" y="5229225"/>
            <a:ext cx="797179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3380" y="6022340"/>
            <a:ext cx="199644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1772920"/>
            <a:ext cx="8876030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3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66470" y="4940935"/>
            <a:ext cx="8876030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0"/>
          <a:stretch>
            <a:fillRect/>
          </a:stretch>
        </p:blipFill>
        <p:spPr>
          <a:xfrm>
            <a:off x="623570" y="836930"/>
            <a:ext cx="5904865" cy="91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1"/>
          <a:stretch>
            <a:fillRect/>
          </a:stretch>
        </p:blipFill>
        <p:spPr>
          <a:xfrm>
            <a:off x="1847215" y="3500755"/>
            <a:ext cx="6043930" cy="312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10"/>
          <a:stretch>
            <a:fillRect/>
          </a:stretch>
        </p:blipFill>
        <p:spPr>
          <a:xfrm>
            <a:off x="623570" y="1556385"/>
            <a:ext cx="9534525" cy="222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3705" y="3429000"/>
            <a:ext cx="6539865" cy="328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76750" y="1438275"/>
            <a:ext cx="64262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9330" y="2832100"/>
            <a:ext cx="43053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3315" y="3375025"/>
            <a:ext cx="43053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18740" y="3842385"/>
            <a:ext cx="14001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42555" y="3842385"/>
            <a:ext cx="14001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0935" y="2346960"/>
            <a:ext cx="16598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460" y="4364990"/>
            <a:ext cx="142430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3385" y="4399915"/>
            <a:ext cx="191135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03745" y="4364990"/>
            <a:ext cx="239077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2400" y="1155065"/>
            <a:ext cx="162814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940" y="2132965"/>
            <a:ext cx="233807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7880" y="3242310"/>
            <a:ext cx="138811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3284855"/>
            <a:ext cx="219710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8665" y="2253615"/>
            <a:ext cx="10058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7195" y="3310890"/>
            <a:ext cx="12611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755" y="2280285"/>
            <a:ext cx="133413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7970" y="2287905"/>
            <a:ext cx="94932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81755" y="3338195"/>
            <a:ext cx="123317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1370" y="3338830"/>
            <a:ext cx="124269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24680" y="4396740"/>
            <a:ext cx="171640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57970" y="4397375"/>
            <a:ext cx="12515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96080" y="5454650"/>
            <a:ext cx="137731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91270" y="5458460"/>
            <a:ext cx="3651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6980" y="2254250"/>
            <a:ext cx="14097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170" y="2249170"/>
            <a:ext cx="160718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7355" y="3275965"/>
            <a:ext cx="140970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57870" y="3275330"/>
            <a:ext cx="154876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86505" y="4293870"/>
            <a:ext cx="14001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91270" y="4295140"/>
            <a:ext cx="141922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4055" y="5325745"/>
            <a:ext cx="16859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67495" y="5327015"/>
            <a:ext cx="16764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3780" y="5375910"/>
            <a:ext cx="142367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9310" y="5375910"/>
            <a:ext cx="143510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2023-07-10T07:32:09Z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