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4" r:id="rId5"/>
    <p:sldId id="333" r:id="rId6"/>
    <p:sldId id="332" r:id="rId7"/>
    <p:sldId id="331" r:id="rId8"/>
    <p:sldId id="330" r:id="rId9"/>
    <p:sldId id="329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50" d="100"/>
          <a:sy n="50" d="100"/>
        </p:scale>
        <p:origin x="840" y="4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9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696000" y="2223064"/>
            <a:ext cx="10800000" cy="2411873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017"/>
          <a:stretch>
            <a:fillRect/>
          </a:stretch>
        </p:blipFill>
        <p:spPr>
          <a:xfrm>
            <a:off x="720090" y="1268915"/>
            <a:ext cx="10800080" cy="36015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23645" y="2167890"/>
            <a:ext cx="6155690" cy="674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65860" y="3008630"/>
            <a:ext cx="6214110" cy="755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698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152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172210"/>
            <a:ext cx="3980180" cy="514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23570" y="1854835"/>
            <a:ext cx="4598035" cy="701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23570" y="2708910"/>
            <a:ext cx="4872355" cy="756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90" y="3709035"/>
            <a:ext cx="4502150" cy="514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90" y="4548505"/>
            <a:ext cx="5076825" cy="514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  <p:bldP spid="9" grpId="0" bldLvl="0" animBg="1"/>
      <p:bldP spid="10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355"/>
            <a:ext cx="951713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23710" y="3429635"/>
            <a:ext cx="534035" cy="580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391525" y="3423920"/>
            <a:ext cx="1273175" cy="607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325870" y="4515485"/>
            <a:ext cx="549910" cy="566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489537" y="5869427"/>
            <a:ext cx="184635" cy="3442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530212" y="5861031"/>
            <a:ext cx="285346" cy="3610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289675" y="5724525"/>
            <a:ext cx="927100" cy="566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068623" y="6146512"/>
            <a:ext cx="134280" cy="83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310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576955" y="2233930"/>
            <a:ext cx="1259205" cy="613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358255" y="2240915"/>
            <a:ext cx="372110" cy="571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386445" y="2233930"/>
            <a:ext cx="1215390" cy="613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762750" y="3483610"/>
            <a:ext cx="924560" cy="547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872380" y="4959049"/>
            <a:ext cx="333333" cy="4006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072380" y="4959049"/>
            <a:ext cx="323809" cy="4006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062857" y="4968588"/>
            <a:ext cx="209523" cy="3910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731000" y="4857115"/>
            <a:ext cx="864870" cy="547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558095" y="5283355"/>
            <a:ext cx="152380" cy="953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animBg="1"/>
      <p:bldP spid="9" grpId="0" animBg="1"/>
      <p:bldP spid="10" grpId="0" animBg="1"/>
      <p:bldP spid="11" grpId="0" bldLvl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331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089265" y="1314450"/>
            <a:ext cx="1012825" cy="554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164715" y="2231390"/>
            <a:ext cx="662940" cy="554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924800" y="2146300"/>
            <a:ext cx="675005" cy="699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384550" y="3125470"/>
            <a:ext cx="641350" cy="621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057400" y="4069080"/>
            <a:ext cx="1677035" cy="580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546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992370" y="3114675"/>
            <a:ext cx="1563370" cy="615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980305" y="4001135"/>
            <a:ext cx="1751965" cy="775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258435" y="4953000"/>
            <a:ext cx="1573530" cy="615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535295" y="5864225"/>
            <a:ext cx="1563370" cy="630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  <p:bldP spid="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746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1487170" y="3140710"/>
            <a:ext cx="3509645" cy="2385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>
            <p:custDataLst>
              <p:tags r:id="rId3"/>
            </p:custDataLst>
          </p:nvPr>
        </p:nvSpPr>
        <p:spPr bwMode="white">
          <a:xfrm>
            <a:off x="4041140" y="2277110"/>
            <a:ext cx="1476375" cy="572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>
            <p:custDataLst>
              <p:tags r:id="rId4"/>
            </p:custDataLst>
          </p:nvPr>
        </p:nvSpPr>
        <p:spPr bwMode="white">
          <a:xfrm>
            <a:off x="6383655" y="3261360"/>
            <a:ext cx="3712210" cy="2385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>
            <p:custDataLst>
              <p:tags r:id="rId5"/>
            </p:custDataLst>
          </p:nvPr>
        </p:nvSpPr>
        <p:spPr bwMode="white">
          <a:xfrm>
            <a:off x="8903970" y="2348865"/>
            <a:ext cx="1476375" cy="490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4" grpId="0" bldLvl="0" animBg="1"/>
      <p:bldP spid="25" grpId="0" bldLvl="0" animBg="1"/>
      <p:bldP spid="2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874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431540" y="980440"/>
            <a:ext cx="1211580" cy="692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263525" y="1917065"/>
            <a:ext cx="4213225" cy="3756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>
            <p:custDataLst>
              <p:tags r:id="rId3"/>
            </p:custDataLst>
          </p:nvPr>
        </p:nvSpPr>
        <p:spPr bwMode="white">
          <a:xfrm>
            <a:off x="5591810" y="1917065"/>
            <a:ext cx="4213225" cy="3756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>
            <p:custDataLst>
              <p:tags r:id="rId4"/>
            </p:custDataLst>
          </p:nvPr>
        </p:nvSpPr>
        <p:spPr bwMode="white">
          <a:xfrm>
            <a:off x="8256270" y="980440"/>
            <a:ext cx="2153285" cy="692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  <p:bldP spid="36" grpId="0" bldLvl="0" animBg="1"/>
      <p:bldP spid="38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602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179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67790" y="2861310"/>
            <a:ext cx="4446270" cy="531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67790" y="3709035"/>
            <a:ext cx="4156710" cy="531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43660" y="4580890"/>
            <a:ext cx="9563100" cy="1814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COMMONDATA" val="eyJoZGlkIjoiNTEyYTgwZDc2MTVhNmI4ZDExNmVhNDEzMDU1NTQ1MD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  .</cp:lastModifiedBy>
  <cp:revision>62</cp:revision>
  <dcterms:created xsi:type="dcterms:W3CDTF">2015-09-16T06:44:00Z</dcterms:created>
  <dcterms:modified xsi:type="dcterms:W3CDTF">2023-07-10T08:28:50Z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