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52700" y="2886075"/>
            <a:ext cx="70866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815" y="1106805"/>
            <a:ext cx="304419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340" y="1994535"/>
            <a:ext cx="19494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340" y="2802890"/>
            <a:ext cx="237172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690620"/>
            <a:ext cx="523621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568190"/>
            <a:ext cx="701484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4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40470" y="3527425"/>
            <a:ext cx="68072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5165" y="4345305"/>
            <a:ext cx="180657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2515" y="4367530"/>
            <a:ext cx="99949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3375" y="5263515"/>
            <a:ext cx="122174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7930" y="6029960"/>
            <a:ext cx="212534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3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3160" y="1144270"/>
            <a:ext cx="203390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5955" y="2120265"/>
            <a:ext cx="88519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5515" y="5989955"/>
            <a:ext cx="121031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8350" y="4293235"/>
            <a:ext cx="15392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4485" y="2401570"/>
            <a:ext cx="234061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5805" y="3451225"/>
            <a:ext cx="119570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2305" y="4486910"/>
            <a:ext cx="17532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5070" y="5525770"/>
            <a:ext cx="234061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7076" y="2519211"/>
            <a:ext cx="504174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3864" y="3645985"/>
            <a:ext cx="495771" cy="36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6915" y="4806950"/>
            <a:ext cx="48704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6513" y="5916350"/>
            <a:ext cx="487368" cy="36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6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9885" y="3051175"/>
            <a:ext cx="416496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9885" y="3903345"/>
            <a:ext cx="87229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2580" y="4759325"/>
            <a:ext cx="44183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0995" y="5601335"/>
            <a:ext cx="946277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576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3840" y="3704590"/>
            <a:ext cx="39643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2095" y="4497705"/>
            <a:ext cx="58559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7495" y="5285105"/>
            <a:ext cx="587819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240" y="6068695"/>
            <a:ext cx="89712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590" y="4232910"/>
            <a:ext cx="55308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590" y="5103495"/>
            <a:ext cx="893445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640" y="5979795"/>
            <a:ext cx="693483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2023-07-10T06:48:54Z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